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00850" cy="99329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1086270-D92D-3412-2026-EE934BE68313}" v="27" dt="2022-02-22T12:32:39.1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110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igail Burland" userId="S::abigail.burland@spiresfederation.co.uk::ef31b1c3-7e6f-4c09-878e-5c6f38f8e2cb" providerId="AD" clId="Web-{D1086270-D92D-3412-2026-EE934BE68313}"/>
    <pc:docChg chg="modSld">
      <pc:chgData name="Abigail Burland" userId="S::abigail.burland@spiresfederation.co.uk::ef31b1c3-7e6f-4c09-878e-5c6f38f8e2cb" providerId="AD" clId="Web-{D1086270-D92D-3412-2026-EE934BE68313}" dt="2022-02-22T12:32:39.154" v="12" actId="20577"/>
      <pc:docMkLst>
        <pc:docMk/>
      </pc:docMkLst>
      <pc:sldChg chg="modSp">
        <pc:chgData name="Abigail Burland" userId="S::abigail.burland@spiresfederation.co.uk::ef31b1c3-7e6f-4c09-878e-5c6f38f8e2cb" providerId="AD" clId="Web-{D1086270-D92D-3412-2026-EE934BE68313}" dt="2022-02-22T12:32:39.154" v="12" actId="20577"/>
        <pc:sldMkLst>
          <pc:docMk/>
          <pc:sldMk cId="1991733630" sldId="260"/>
        </pc:sldMkLst>
        <pc:spChg chg="mod">
          <ac:chgData name="Abigail Burland" userId="S::abigail.burland@spiresfederation.co.uk::ef31b1c3-7e6f-4c09-878e-5c6f38f8e2cb" providerId="AD" clId="Web-{D1086270-D92D-3412-2026-EE934BE68313}" dt="2022-02-22T12:32:39.154" v="12" actId="20577"/>
          <ac:spMkLst>
            <pc:docMk/>
            <pc:sldMk cId="1991733630" sldId="260"/>
            <ac:spMk id="27" creationId="{435519B7-9C43-476D-980F-76A6F0D0781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504253-4AE7-4614-A0DE-66BDD8A140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1C86FA-6092-40DF-A2B9-53EB24BB8C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8D4B50-EE1B-48C4-BE71-989FDE18B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23A432-4210-4C55-9021-164D0E46C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BBB1D6-D11B-4F4E-A7CD-C0783A478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3159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0D084C-B89C-4FB8-A45F-829C7DE96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279D1F-E8D1-43CC-B7DE-9AA1694AEE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5F33F9-0CDE-41F0-9E13-EAA0517F3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9BBB6E-A6AA-415E-8FDA-3F34BDF6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898439-1719-4B7C-A774-EE5090CCA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16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48B98-158D-49E2-A4D4-39EF09247B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4213C-5260-4DA7-9C03-A0912394C8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E7DF5B-0954-438B-B1B3-80F66212E2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D0B3FF-8BCC-48BD-A0C7-BF3445F4A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59CE9D-6BAB-48E4-8609-E79549E8A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662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782AF8-8EB7-46EA-9513-9B7F31EA1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309752-2689-480E-AD12-832DD1409F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DDD595-4EC2-49D8-94F7-F07A49FB0D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411823-FF11-428C-90EF-AD68B529B3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9D3936-61EF-4F9B-B585-917D381B9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FF757-AB7C-4A19-895A-E2BE49A5B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432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EAA4F0-6F45-405E-9313-C1FE474659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3467C8-7950-452F-82B3-05DE8E12E6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9A51B3-E8CC-4AAD-A45A-7C822E2A3F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EA1482-F02C-4E3A-B165-0074D66CB1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12513D1-38F0-41A4-8E65-A8B5F8871B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03701C6-C243-45A0-A178-F986778FB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8E4800-82E3-488B-A732-AD8A72C3B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9FD7E1D-4698-458D-AB2E-1389CED7A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940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02037F-11CC-4070-ABD6-770134346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C3CF24-DA40-4025-BC47-ED6569E4E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B54DC3-6BAD-484F-A46D-ECF35DB67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FD1FB9-6DCD-47FF-8239-C7CE7C2A3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716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4033BE-4A4C-4B8E-BC01-DC51B1052D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FBDE4E-AD41-4F6F-A257-79BC4FD9C8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8F858B-95D4-4DEF-A61E-6BC6A30847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17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A12526-FA65-4DFF-92DA-2C22639E4F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68F50A-16C1-4FCD-B254-AF91ED3856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A7639F-B11D-43E7-8AEE-B4F4769FB7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0F20E0-7207-457C-9580-7342E7392D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955094-3E6D-42BD-96E8-E66B06452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72DF81-E73B-4C9E-AC8F-6818157AF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916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046D9-77C2-49DB-809F-7E0067245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5CD3F00-D4EF-44C9-B268-45D13E82B0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16D912-AB64-4336-BEA0-0E003192DE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902259-2BAF-4ECA-842A-851CF15355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BF399B-DBA7-482A-BFBB-69F7690E8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90A951-5B47-4B6B-89CC-3BFAAC9FE0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984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1F6BA8-4AFD-4A10-BC81-8C1F7C49C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7E3965-BF5D-4B27-8F4A-515894B20E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D8D18D-6CE4-4123-94A2-208DAF29C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C0412C-B619-44FC-8446-C9FE328AF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FE2022-429F-419F-BB2A-EC447E113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640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E957F7-FE71-4075-AA56-161912F664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C54F94-B906-4B96-8A05-3AB5CF046A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A8AE23-29B4-4A31-8C9F-88E2FB728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CB09AF-BF52-48DA-89DE-50FE5906B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4A2FAB-EC03-4E44-8371-04047A8E2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79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6C78C2E-652A-4C83-A300-B7BA55736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978707-7F69-4B54-9DCB-3D26A1E4C6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B029C7-4AB7-4526-8D13-4ABE8D4A65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7494AC-1C2A-432A-8D59-5D8FA5B85240}" type="datetimeFigureOut">
              <a:rPr lang="en-GB" smtClean="0"/>
              <a:t>22/02/2022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79933A-BE41-4212-AAB7-C982DC041F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E622EA-D836-4960-BD78-9D77D461B3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082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hyperlink" Target="https://fabiusmaximus.com/2017/06/29/superheroes-are-a-problem-for-america/" TargetMode="External"/><Relationship Id="rId3" Type="http://schemas.openxmlformats.org/officeDocument/2006/relationships/hyperlink" Target="https://freepngimg.com/png/92395-play-human-photography-teamwork-behavior-child" TargetMode="External"/><Relationship Id="rId7" Type="http://schemas.openxmlformats.org/officeDocument/2006/relationships/hyperlink" Target="https://www.flickr.com/photos/kathycassidy/4320375375" TargetMode="External"/><Relationship Id="rId12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11" Type="http://schemas.openxmlformats.org/officeDocument/2006/relationships/hyperlink" Target="http://ayeimtellingya.blogspot.com/2012/06/happy-summer-holidays-see-you-in.html" TargetMode="External"/><Relationship Id="rId5" Type="http://schemas.openxmlformats.org/officeDocument/2006/relationships/hyperlink" Target="http://abstractemoting.wordpress.com/2011/01/19/its-a-true-love-story/" TargetMode="External"/><Relationship Id="rId10" Type="http://schemas.openxmlformats.org/officeDocument/2006/relationships/image" Target="../media/image5.jpg"/><Relationship Id="rId4" Type="http://schemas.openxmlformats.org/officeDocument/2006/relationships/image" Target="../media/image2.jpg"/><Relationship Id="rId9" Type="http://schemas.openxmlformats.org/officeDocument/2006/relationships/hyperlink" Target="https://vimeo.com/6785559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625A4B4-75DC-4FAF-9393-162028225331}"/>
              </a:ext>
            </a:extLst>
          </p:cNvPr>
          <p:cNvSpPr/>
          <p:nvPr/>
        </p:nvSpPr>
        <p:spPr>
          <a:xfrm>
            <a:off x="301256" y="455666"/>
            <a:ext cx="11577710" cy="627419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2B1E44B-2AE2-42E9-A682-2311675C1C28}"/>
              </a:ext>
            </a:extLst>
          </p:cNvPr>
          <p:cNvSpPr/>
          <p:nvPr/>
        </p:nvSpPr>
        <p:spPr>
          <a:xfrm>
            <a:off x="4207565" y="596347"/>
            <a:ext cx="5075992" cy="70236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EB88CB9-F24D-4CC7-B084-DE5CA920F17E}"/>
              </a:ext>
            </a:extLst>
          </p:cNvPr>
          <p:cNvSpPr txBox="1"/>
          <p:nvPr/>
        </p:nvSpPr>
        <p:spPr>
          <a:xfrm>
            <a:off x="3997746" y="639283"/>
            <a:ext cx="5110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Early Years Journey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2ADC5E-1CAD-46AB-BB32-DBE3931551C8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421DB4D-8207-4A57-AD81-97FF6B8A4E4D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BDBFE6-D2FE-430C-89A3-F5116B73C4E6}"/>
              </a:ext>
            </a:extLst>
          </p:cNvPr>
          <p:cNvSpPr/>
          <p:nvPr/>
        </p:nvSpPr>
        <p:spPr>
          <a:xfrm>
            <a:off x="1563757" y="5289699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Block Arc 15">
            <a:extLst>
              <a:ext uri="{FF2B5EF4-FFF2-40B4-BE49-F238E27FC236}">
                <a16:creationId xmlns:a16="http://schemas.microsoft.com/office/drawing/2014/main" id="{84BF8BF2-3729-4A30-B08C-E37F14D52C77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Block Arc 16">
            <a:extLst>
              <a:ext uri="{FF2B5EF4-FFF2-40B4-BE49-F238E27FC236}">
                <a16:creationId xmlns:a16="http://schemas.microsoft.com/office/drawing/2014/main" id="{7F6EA73C-4877-404C-BE6F-6C1E0F786616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2EDB2F49-2628-42A3-8E67-7ED83BC45843}"/>
              </a:ext>
            </a:extLst>
          </p:cNvPr>
          <p:cNvSpPr/>
          <p:nvPr/>
        </p:nvSpPr>
        <p:spPr>
          <a:xfrm>
            <a:off x="4641574" y="1749014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3465185-2265-47C7-B106-5A3222AA8EDF}"/>
              </a:ext>
            </a:extLst>
          </p:cNvPr>
          <p:cNvSpPr txBox="1"/>
          <p:nvPr/>
        </p:nvSpPr>
        <p:spPr>
          <a:xfrm>
            <a:off x="4762370" y="1740123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EYFS CURRICULUM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B46F26-4872-4DAD-AF39-6F862D2ED5CE}"/>
              </a:ext>
            </a:extLst>
          </p:cNvPr>
          <p:cNvSpPr txBox="1"/>
          <p:nvPr/>
        </p:nvSpPr>
        <p:spPr>
          <a:xfrm>
            <a:off x="8576018" y="2861556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Autumn 2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AA853F6-2EC4-4798-9658-2C8BEDB791D4}"/>
              </a:ext>
            </a:extLst>
          </p:cNvPr>
          <p:cNvSpPr txBox="1"/>
          <p:nvPr/>
        </p:nvSpPr>
        <p:spPr>
          <a:xfrm>
            <a:off x="3467664" y="2867060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Autumn 1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E11DEC1-21EC-4DC3-8FA6-639BD67CF93E}"/>
              </a:ext>
            </a:extLst>
          </p:cNvPr>
          <p:cNvSpPr txBox="1"/>
          <p:nvPr/>
        </p:nvSpPr>
        <p:spPr>
          <a:xfrm>
            <a:off x="3688944" y="4695303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Spring 2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6D8E624-5CE7-4630-8833-42F8B0CF69EE}"/>
              </a:ext>
            </a:extLst>
          </p:cNvPr>
          <p:cNvSpPr txBox="1"/>
          <p:nvPr/>
        </p:nvSpPr>
        <p:spPr>
          <a:xfrm>
            <a:off x="6419301" y="6033002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Summer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9C34F6-2288-4473-9752-AFFF036F8AAD}"/>
              </a:ext>
            </a:extLst>
          </p:cNvPr>
          <p:cNvSpPr txBox="1"/>
          <p:nvPr/>
        </p:nvSpPr>
        <p:spPr>
          <a:xfrm>
            <a:off x="7460348" y="4716155"/>
            <a:ext cx="25038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Spring 1</a:t>
            </a:r>
          </a:p>
          <a:p>
            <a:endParaRPr lang="en-GB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156D21C-0744-4A58-B431-7AD10DEDA7BF}"/>
              </a:ext>
            </a:extLst>
          </p:cNvPr>
          <p:cNvSpPr txBox="1"/>
          <p:nvPr/>
        </p:nvSpPr>
        <p:spPr>
          <a:xfrm>
            <a:off x="1710263" y="5951434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Summer 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4EC3854-F8C6-4864-A872-140E388EDAF4}"/>
              </a:ext>
            </a:extLst>
          </p:cNvPr>
          <p:cNvSpPr txBox="1"/>
          <p:nvPr/>
        </p:nvSpPr>
        <p:spPr>
          <a:xfrm>
            <a:off x="3032369" y="2508738"/>
            <a:ext cx="2727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All About Me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BFB7A07-5595-4D49-BA7F-0DCFD99A6815}"/>
              </a:ext>
            </a:extLst>
          </p:cNvPr>
          <p:cNvSpPr txBox="1"/>
          <p:nvPr/>
        </p:nvSpPr>
        <p:spPr>
          <a:xfrm>
            <a:off x="8423618" y="2521492"/>
            <a:ext cx="2727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Once Upon A Time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35519B7-9C43-476D-980F-76A6F0D0781B}"/>
              </a:ext>
            </a:extLst>
          </p:cNvPr>
          <p:cNvSpPr txBox="1"/>
          <p:nvPr/>
        </p:nvSpPr>
        <p:spPr>
          <a:xfrm>
            <a:off x="3362542" y="4251643"/>
            <a:ext cx="2727569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On the farm 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56FE1A2-B9C4-4A2A-8765-0EC7AD857DA9}"/>
              </a:ext>
            </a:extLst>
          </p:cNvPr>
          <p:cNvSpPr txBox="1"/>
          <p:nvPr/>
        </p:nvSpPr>
        <p:spPr>
          <a:xfrm>
            <a:off x="6813035" y="4240684"/>
            <a:ext cx="2727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Rhyme Time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912D9F5-6CA9-409F-9D27-0D4910D96098}"/>
              </a:ext>
            </a:extLst>
          </p:cNvPr>
          <p:cNvSpPr txBox="1"/>
          <p:nvPr/>
        </p:nvSpPr>
        <p:spPr>
          <a:xfrm>
            <a:off x="1668584" y="5562603"/>
            <a:ext cx="2727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Summer Holidays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81D94D9-515B-43A8-9892-B6D5ED5A7F6F}"/>
              </a:ext>
            </a:extLst>
          </p:cNvPr>
          <p:cNvSpPr txBox="1"/>
          <p:nvPr/>
        </p:nvSpPr>
        <p:spPr>
          <a:xfrm>
            <a:off x="6353384" y="5577304"/>
            <a:ext cx="2727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Superheroes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76060C7-42ED-47F3-8597-8A3BE8BBC2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rot="20517083">
            <a:off x="1212044" y="1276501"/>
            <a:ext cx="1907519" cy="1907519"/>
          </a:xfrm>
          <a:prstGeom prst="rect">
            <a:avLst/>
          </a:prstGeom>
        </p:spPr>
      </p:pic>
      <p:pic>
        <p:nvPicPr>
          <p:cNvPr id="2051" name="Picture 2050">
            <a:extLst>
              <a:ext uri="{FF2B5EF4-FFF2-40B4-BE49-F238E27FC236}">
                <a16:creationId xmlns:a16="http://schemas.microsoft.com/office/drawing/2014/main" id="{138F1263-AB7D-47E9-8CDB-F22253B1AF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rot="712261">
            <a:off x="9868452" y="1487320"/>
            <a:ext cx="1625600" cy="1083733"/>
          </a:xfrm>
          <a:prstGeom prst="rect">
            <a:avLst/>
          </a:prstGeom>
        </p:spPr>
      </p:pic>
      <p:sp>
        <p:nvSpPr>
          <p:cNvPr id="2052" name="TextBox 2051">
            <a:extLst>
              <a:ext uri="{FF2B5EF4-FFF2-40B4-BE49-F238E27FC236}">
                <a16:creationId xmlns:a16="http://schemas.microsoft.com/office/drawing/2014/main" id="{815F8920-5F08-4EAA-8CAF-325AC398892C}"/>
              </a:ext>
            </a:extLst>
          </p:cNvPr>
          <p:cNvSpPr txBox="1"/>
          <p:nvPr/>
        </p:nvSpPr>
        <p:spPr>
          <a:xfrm>
            <a:off x="9504837" y="2334486"/>
            <a:ext cx="16256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900" dirty="0"/>
          </a:p>
        </p:txBody>
      </p:sp>
      <p:pic>
        <p:nvPicPr>
          <p:cNvPr id="2054" name="Picture 2053">
            <a:extLst>
              <a:ext uri="{FF2B5EF4-FFF2-40B4-BE49-F238E27FC236}">
                <a16:creationId xmlns:a16="http://schemas.microsoft.com/office/drawing/2014/main" id="{59A2EA82-DE49-438F-B98B-B9BC3D3DC03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6101891" y="2795339"/>
            <a:ext cx="2169570" cy="1362761"/>
          </a:xfrm>
          <a:prstGeom prst="rect">
            <a:avLst/>
          </a:prstGeom>
        </p:spPr>
      </p:pic>
      <p:sp>
        <p:nvSpPr>
          <p:cNvPr id="2055" name="TextBox 2054">
            <a:extLst>
              <a:ext uri="{FF2B5EF4-FFF2-40B4-BE49-F238E27FC236}">
                <a16:creationId xmlns:a16="http://schemas.microsoft.com/office/drawing/2014/main" id="{C658E1D3-F9A2-4436-BFE7-9C125194C98B}"/>
              </a:ext>
            </a:extLst>
          </p:cNvPr>
          <p:cNvSpPr txBox="1"/>
          <p:nvPr/>
        </p:nvSpPr>
        <p:spPr>
          <a:xfrm>
            <a:off x="6101891" y="4290721"/>
            <a:ext cx="216957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900" dirty="0"/>
          </a:p>
        </p:txBody>
      </p:sp>
      <p:pic>
        <p:nvPicPr>
          <p:cNvPr id="2057" name="Picture 2056">
            <a:extLst>
              <a:ext uri="{FF2B5EF4-FFF2-40B4-BE49-F238E27FC236}">
                <a16:creationId xmlns:a16="http://schemas.microsoft.com/office/drawing/2014/main" id="{A9B448DA-CFDC-4A0C-ADBD-564B079AB3E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1548090" y="3515597"/>
            <a:ext cx="1838039" cy="1033897"/>
          </a:xfrm>
          <a:prstGeom prst="rect">
            <a:avLst/>
          </a:prstGeom>
        </p:spPr>
      </p:pic>
      <p:sp>
        <p:nvSpPr>
          <p:cNvPr id="2058" name="TextBox 2057">
            <a:extLst>
              <a:ext uri="{FF2B5EF4-FFF2-40B4-BE49-F238E27FC236}">
                <a16:creationId xmlns:a16="http://schemas.microsoft.com/office/drawing/2014/main" id="{3FAC27DC-2CF0-4073-98D9-A3922E43B223}"/>
              </a:ext>
            </a:extLst>
          </p:cNvPr>
          <p:cNvSpPr txBox="1"/>
          <p:nvPr/>
        </p:nvSpPr>
        <p:spPr>
          <a:xfrm>
            <a:off x="1524000" y="6228652"/>
            <a:ext cx="229159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900" dirty="0"/>
          </a:p>
        </p:txBody>
      </p:sp>
      <p:pic>
        <p:nvPicPr>
          <p:cNvPr id="2060" name="Picture 2059">
            <a:extLst>
              <a:ext uri="{FF2B5EF4-FFF2-40B4-BE49-F238E27FC236}">
                <a16:creationId xmlns:a16="http://schemas.microsoft.com/office/drawing/2014/main" id="{5174190B-74E7-43BE-9691-3E54C920F34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3555371" y="5329689"/>
            <a:ext cx="1950770" cy="1292385"/>
          </a:xfrm>
          <a:prstGeom prst="rect">
            <a:avLst/>
          </a:prstGeom>
        </p:spPr>
      </p:pic>
      <p:sp>
        <p:nvSpPr>
          <p:cNvPr id="2061" name="TextBox 2060">
            <a:extLst>
              <a:ext uri="{FF2B5EF4-FFF2-40B4-BE49-F238E27FC236}">
                <a16:creationId xmlns:a16="http://schemas.microsoft.com/office/drawing/2014/main" id="{89C31417-C983-441A-A076-68E4354A8E5C}"/>
              </a:ext>
            </a:extLst>
          </p:cNvPr>
          <p:cNvSpPr txBox="1"/>
          <p:nvPr/>
        </p:nvSpPr>
        <p:spPr>
          <a:xfrm>
            <a:off x="3048000" y="5590928"/>
            <a:ext cx="197729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900" dirty="0"/>
          </a:p>
        </p:txBody>
      </p:sp>
      <p:pic>
        <p:nvPicPr>
          <p:cNvPr id="2064" name="Picture 2063">
            <a:extLst>
              <a:ext uri="{FF2B5EF4-FFF2-40B4-BE49-F238E27FC236}">
                <a16:creationId xmlns:a16="http://schemas.microsoft.com/office/drawing/2014/main" id="{A8BC929A-1E0C-4AF2-AFD5-CA22A2837E8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8447271" y="5363685"/>
            <a:ext cx="2374122" cy="1208644"/>
          </a:xfrm>
          <a:prstGeom prst="rect">
            <a:avLst/>
          </a:prstGeom>
        </p:spPr>
      </p:pic>
      <p:sp>
        <p:nvSpPr>
          <p:cNvPr id="2065" name="TextBox 2064">
            <a:extLst>
              <a:ext uri="{FF2B5EF4-FFF2-40B4-BE49-F238E27FC236}">
                <a16:creationId xmlns:a16="http://schemas.microsoft.com/office/drawing/2014/main" id="{6B26087D-27A9-464F-8DF2-5BF7BAE46B8A}"/>
              </a:ext>
            </a:extLst>
          </p:cNvPr>
          <p:cNvSpPr txBox="1"/>
          <p:nvPr/>
        </p:nvSpPr>
        <p:spPr>
          <a:xfrm>
            <a:off x="8149294" y="6605920"/>
            <a:ext cx="237412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19917336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721</TotalTime>
  <Words>31</Words>
  <Application>Microsoft Office PowerPoint</Application>
  <PresentationFormat>Widescreen</PresentationFormat>
  <Paragraphs>14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Courtenay Walls</dc:creator>
  <cp:lastModifiedBy>Gemma Norris</cp:lastModifiedBy>
  <cp:revision>12</cp:revision>
  <cp:lastPrinted>2022-02-22T11:33:49Z</cp:lastPrinted>
  <dcterms:created xsi:type="dcterms:W3CDTF">2021-11-15T14:50:17Z</dcterms:created>
  <dcterms:modified xsi:type="dcterms:W3CDTF">2022-02-22T12:32:39Z</dcterms:modified>
</cp:coreProperties>
</file>