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68" r:id="rId2"/>
    <p:sldId id="259" r:id="rId3"/>
    <p:sldId id="257"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E69329-9E97-39BF-D660-D8C5D50A623B}" v="32" dt="2024-11-01T09:02:05.085"/>
    <p1510:client id="{2E13F30D-2558-1417-57C6-72BA5192FF34}" v="872" dt="2024-10-31T12:36:26.282"/>
    <p1510:client id="{4C84F955-F4CB-7745-9CB6-CA33A68EFBB4}" v="16" dt="2024-11-01T12:16:53.337"/>
    <p1510:client id="{FA2D6A62-408D-B9CD-AD51-EED77E94F5AD}" v="2377" dt="2024-11-01T10:58:37.7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Toulson" userId="6b4a0bb5-ff4f-48c0-b903-a343cff5868a" providerId="ADAL" clId="{4E37094B-BA1A-44E5-A64E-CF0EE27080C7}"/>
    <pc:docChg chg="delSld">
      <pc:chgData name="Emma Toulson" userId="6b4a0bb5-ff4f-48c0-b903-a343cff5868a" providerId="ADAL" clId="{4E37094B-BA1A-44E5-A64E-CF0EE27080C7}" dt="2023-12-18T10:58:01.371" v="5" actId="47"/>
      <pc:docMkLst>
        <pc:docMk/>
      </pc:docMkLst>
      <pc:sldChg chg="del">
        <pc:chgData name="Emma Toulson" userId="6b4a0bb5-ff4f-48c0-b903-a343cff5868a" providerId="ADAL" clId="{4E37094B-BA1A-44E5-A64E-CF0EE27080C7}" dt="2023-12-18T10:57:58.319" v="0" actId="47"/>
        <pc:sldMkLst>
          <pc:docMk/>
          <pc:sldMk cId="2986335431" sldId="260"/>
        </pc:sldMkLst>
      </pc:sldChg>
      <pc:sldChg chg="del">
        <pc:chgData name="Emma Toulson" userId="6b4a0bb5-ff4f-48c0-b903-a343cff5868a" providerId="ADAL" clId="{4E37094B-BA1A-44E5-A64E-CF0EE27080C7}" dt="2023-12-18T10:57:58.750" v="1" actId="47"/>
        <pc:sldMkLst>
          <pc:docMk/>
          <pc:sldMk cId="2962394805" sldId="261"/>
        </pc:sldMkLst>
      </pc:sldChg>
      <pc:sldChg chg="del">
        <pc:chgData name="Emma Toulson" userId="6b4a0bb5-ff4f-48c0-b903-a343cff5868a" providerId="ADAL" clId="{4E37094B-BA1A-44E5-A64E-CF0EE27080C7}" dt="2023-12-18T10:57:59.198" v="2" actId="47"/>
        <pc:sldMkLst>
          <pc:docMk/>
          <pc:sldMk cId="1106241504" sldId="262"/>
        </pc:sldMkLst>
      </pc:sldChg>
      <pc:sldChg chg="del">
        <pc:chgData name="Emma Toulson" userId="6b4a0bb5-ff4f-48c0-b903-a343cff5868a" providerId="ADAL" clId="{4E37094B-BA1A-44E5-A64E-CF0EE27080C7}" dt="2023-12-18T10:57:59.835" v="3" actId="47"/>
        <pc:sldMkLst>
          <pc:docMk/>
          <pc:sldMk cId="2450222596" sldId="263"/>
        </pc:sldMkLst>
      </pc:sldChg>
      <pc:sldChg chg="del">
        <pc:chgData name="Emma Toulson" userId="6b4a0bb5-ff4f-48c0-b903-a343cff5868a" providerId="ADAL" clId="{4E37094B-BA1A-44E5-A64E-CF0EE27080C7}" dt="2023-12-18T10:58:00.637" v="4" actId="47"/>
        <pc:sldMkLst>
          <pc:docMk/>
          <pc:sldMk cId="1591411897" sldId="264"/>
        </pc:sldMkLst>
      </pc:sldChg>
      <pc:sldChg chg="del">
        <pc:chgData name="Emma Toulson" userId="6b4a0bb5-ff4f-48c0-b903-a343cff5868a" providerId="ADAL" clId="{4E37094B-BA1A-44E5-A64E-CF0EE27080C7}" dt="2023-12-18T10:58:01.371" v="5" actId="47"/>
        <pc:sldMkLst>
          <pc:docMk/>
          <pc:sldMk cId="1139759349" sldId="265"/>
        </pc:sldMkLst>
      </pc:sldChg>
    </pc:docChg>
  </pc:docChgLst>
  <pc:docChgLst>
    <pc:chgData name="Guest User" userId="S::urn:spo:anon#53111263197a2eecc818ee5aa0608a1295fe5660c572d496c3c158e213cad648::" providerId="AD" clId="Web-{DDDF8A14-194F-6C0C-94E3-2E74A57E4BD7}"/>
    <pc:docChg chg="modSld">
      <pc:chgData name="Guest User" userId="S::urn:spo:anon#53111263197a2eecc818ee5aa0608a1295fe5660c572d496c3c158e213cad648::" providerId="AD" clId="Web-{DDDF8A14-194F-6C0C-94E3-2E74A57E4BD7}" dt="2024-09-05T12:57:04.272" v="3847"/>
      <pc:docMkLst>
        <pc:docMk/>
      </pc:docMkLst>
      <pc:sldChg chg="addSp delSp modSp">
        <pc:chgData name="Guest User" userId="S::urn:spo:anon#53111263197a2eecc818ee5aa0608a1295fe5660c572d496c3c158e213cad648::" providerId="AD" clId="Web-{DDDF8A14-194F-6C0C-94E3-2E74A57E4BD7}" dt="2024-09-05T12:57:04.272" v="3847"/>
        <pc:sldMkLst>
          <pc:docMk/>
          <pc:sldMk cId="303399563" sldId="258"/>
        </pc:sldMkLst>
        <pc:graphicFrameChg chg="mod modGraphic">
          <ac:chgData name="Guest User" userId="S::urn:spo:anon#53111263197a2eecc818ee5aa0608a1295fe5660c572d496c3c158e213cad648::" providerId="AD" clId="Web-{DDDF8A14-194F-6C0C-94E3-2E74A57E4BD7}" dt="2024-09-05T12:57:04.272" v="3847"/>
          <ac:graphicFrameMkLst>
            <pc:docMk/>
            <pc:sldMk cId="303399563" sldId="258"/>
            <ac:graphicFrameMk id="5" creationId="{4E762196-D1EC-E31C-1E24-F602B6B329FF}"/>
          </ac:graphicFrameMkLst>
        </pc:graphicFrameChg>
        <pc:picChg chg="mod">
          <ac:chgData name="Guest User" userId="S::urn:spo:anon#53111263197a2eecc818ee5aa0608a1295fe5660c572d496c3c158e213cad648::" providerId="AD" clId="Web-{DDDF8A14-194F-6C0C-94E3-2E74A57E4BD7}" dt="2024-09-05T12:54:17.223" v="3807" actId="1076"/>
          <ac:picMkLst>
            <pc:docMk/>
            <pc:sldMk cId="303399563" sldId="258"/>
            <ac:picMk id="6" creationId="{8710723E-F227-4881-AE7C-186D3648569C}"/>
          </ac:picMkLst>
        </pc:picChg>
      </pc:sldChg>
    </pc:docChg>
  </pc:docChgLst>
  <pc:docChgLst>
    <pc:chgData name="Guest User" userId="S::urn:spo:anon#46c10b1161172ec07c0c66b74c8b1e3a31c15f986e2d134acf118702c7276d3e::" providerId="AD" clId="Web-{FA2D6A62-408D-B9CD-AD51-EED77E94F5AD}"/>
    <pc:docChg chg="modSld">
      <pc:chgData name="Guest User" userId="S::urn:spo:anon#46c10b1161172ec07c0c66b74c8b1e3a31c15f986e2d134acf118702c7276d3e::" providerId="AD" clId="Web-{FA2D6A62-408D-B9CD-AD51-EED77E94F5AD}" dt="2024-11-01T10:58:24.462" v="2358"/>
      <pc:docMkLst>
        <pc:docMk/>
      </pc:docMkLst>
      <pc:sldChg chg="addSp modSp">
        <pc:chgData name="Guest User" userId="S::urn:spo:anon#46c10b1161172ec07c0c66b74c8b1e3a31c15f986e2d134acf118702c7276d3e::" providerId="AD" clId="Web-{FA2D6A62-408D-B9CD-AD51-EED77E94F5AD}" dt="2024-11-01T10:58:24.462" v="2358"/>
        <pc:sldMkLst>
          <pc:docMk/>
          <pc:sldMk cId="3667726453" sldId="257"/>
        </pc:sldMkLst>
        <pc:graphicFrameChg chg="mod modGraphic">
          <ac:chgData name="Guest User" userId="S::urn:spo:anon#46c10b1161172ec07c0c66b74c8b1e3a31c15f986e2d134acf118702c7276d3e::" providerId="AD" clId="Web-{FA2D6A62-408D-B9CD-AD51-EED77E94F5AD}" dt="2024-11-01T10:58:24.462" v="2358"/>
          <ac:graphicFrameMkLst>
            <pc:docMk/>
            <pc:sldMk cId="3667726453" sldId="257"/>
            <ac:graphicFrameMk id="5" creationId="{4E762196-D1EC-E31C-1E24-F602B6B329FF}"/>
          </ac:graphicFrameMkLst>
        </pc:graphicFrameChg>
        <pc:picChg chg="add">
          <ac:chgData name="Guest User" userId="S::urn:spo:anon#46c10b1161172ec07c0c66b74c8b1e3a31c15f986e2d134acf118702c7276d3e::" providerId="AD" clId="Web-{FA2D6A62-408D-B9CD-AD51-EED77E94F5AD}" dt="2024-11-01T10:43:06.790" v="0"/>
          <ac:picMkLst>
            <pc:docMk/>
            <pc:sldMk cId="3667726453" sldId="257"/>
            <ac:picMk id="4" creationId="{8317C046-A4EC-9046-1807-E45C24E726C6}"/>
          </ac:picMkLst>
        </pc:picChg>
      </pc:sldChg>
    </pc:docChg>
  </pc:docChgLst>
  <pc:docChgLst>
    <pc:chgData name="Guest User" userId="S::urn:spo:anon#09bca138444343a3c8e57f6a46b09799855f6b91a5474b17d780870f0f9f3eb3::" providerId="AD" clId="Web-{110FC801-997A-EC60-9C64-C7FDD6E3A8EB}"/>
    <pc:docChg chg="modSld">
      <pc:chgData name="Guest User" userId="S::urn:spo:anon#09bca138444343a3c8e57f6a46b09799855f6b91a5474b17d780870f0f9f3eb3::" providerId="AD" clId="Web-{110FC801-997A-EC60-9C64-C7FDD6E3A8EB}" dt="2024-09-05T19:32:22.364" v="381"/>
      <pc:docMkLst>
        <pc:docMk/>
      </pc:docMkLst>
      <pc:sldChg chg="modSp">
        <pc:chgData name="Guest User" userId="S::urn:spo:anon#09bca138444343a3c8e57f6a46b09799855f6b91a5474b17d780870f0f9f3eb3::" providerId="AD" clId="Web-{110FC801-997A-EC60-9C64-C7FDD6E3A8EB}" dt="2024-09-05T19:32:22.364" v="381"/>
        <pc:sldMkLst>
          <pc:docMk/>
          <pc:sldMk cId="3667726453" sldId="257"/>
        </pc:sldMkLst>
        <pc:graphicFrameChg chg="mod modGraphic">
          <ac:chgData name="Guest User" userId="S::urn:spo:anon#09bca138444343a3c8e57f6a46b09799855f6b91a5474b17d780870f0f9f3eb3::" providerId="AD" clId="Web-{110FC801-997A-EC60-9C64-C7FDD6E3A8EB}" dt="2024-09-05T19:32:22.364" v="381"/>
          <ac:graphicFrameMkLst>
            <pc:docMk/>
            <pc:sldMk cId="3667726453" sldId="257"/>
            <ac:graphicFrameMk id="5" creationId="{4E762196-D1EC-E31C-1E24-F602B6B329FF}"/>
          </ac:graphicFrameMkLst>
        </pc:graphicFrameChg>
      </pc:sldChg>
    </pc:docChg>
  </pc:docChgLst>
  <pc:docChgLst>
    <pc:chgData name="Emma Toulson" userId="6b4a0bb5-ff4f-48c0-b903-a343cff5868a" providerId="ADAL" clId="{2A86EB9C-7DF8-4096-9640-A6AB664E6B79}"/>
    <pc:docChg chg="custSel addSld modSld sldOrd">
      <pc:chgData name="Emma Toulson" userId="6b4a0bb5-ff4f-48c0-b903-a343cff5868a" providerId="ADAL" clId="{2A86EB9C-7DF8-4096-9640-A6AB664E6B79}" dt="2024-09-09T10:17:05.199" v="94" actId="113"/>
      <pc:docMkLst>
        <pc:docMk/>
      </pc:docMkLst>
      <pc:sldChg chg="addSp delSp modSp mod ord">
        <pc:chgData name="Emma Toulson" userId="6b4a0bb5-ff4f-48c0-b903-a343cff5868a" providerId="ADAL" clId="{2A86EB9C-7DF8-4096-9640-A6AB664E6B79}" dt="2024-09-09T10:17:05.199" v="94" actId="113"/>
        <pc:sldMkLst>
          <pc:docMk/>
          <pc:sldMk cId="3667726453" sldId="257"/>
        </pc:sldMkLst>
        <pc:graphicFrameChg chg="mod modGraphic">
          <ac:chgData name="Emma Toulson" userId="6b4a0bb5-ff4f-48c0-b903-a343cff5868a" providerId="ADAL" clId="{2A86EB9C-7DF8-4096-9640-A6AB664E6B79}" dt="2024-09-09T10:17:05.199" v="94" actId="113"/>
          <ac:graphicFrameMkLst>
            <pc:docMk/>
            <pc:sldMk cId="3667726453" sldId="257"/>
            <ac:graphicFrameMk id="5" creationId="{4E762196-D1EC-E31C-1E24-F602B6B329FF}"/>
          </ac:graphicFrameMkLst>
        </pc:graphicFrameChg>
        <pc:picChg chg="add mod">
          <ac:chgData name="Emma Toulson" userId="6b4a0bb5-ff4f-48c0-b903-a343cff5868a" providerId="ADAL" clId="{2A86EB9C-7DF8-4096-9640-A6AB664E6B79}" dt="2024-09-06T09:00:56.149" v="0"/>
          <ac:picMkLst>
            <pc:docMk/>
            <pc:sldMk cId="3667726453" sldId="257"/>
            <ac:picMk id="2" creationId="{4EE7E5AD-4860-B0C2-AD1F-7CF572434463}"/>
          </ac:picMkLst>
        </pc:picChg>
        <pc:picChg chg="mod">
          <ac:chgData name="Emma Toulson" userId="6b4a0bb5-ff4f-48c0-b903-a343cff5868a" providerId="ADAL" clId="{2A86EB9C-7DF8-4096-9640-A6AB664E6B79}" dt="2024-09-06T09:22:55.153" v="48" actId="1076"/>
          <ac:picMkLst>
            <pc:docMk/>
            <pc:sldMk cId="3667726453" sldId="257"/>
            <ac:picMk id="6" creationId="{8710723E-F227-4881-AE7C-186D3648569C}"/>
          </ac:picMkLst>
        </pc:picChg>
      </pc:sldChg>
      <pc:sldChg chg="modSp mod">
        <pc:chgData name="Emma Toulson" userId="6b4a0bb5-ff4f-48c0-b903-a343cff5868a" providerId="ADAL" clId="{2A86EB9C-7DF8-4096-9640-A6AB664E6B79}" dt="2024-09-06T10:03:38.168" v="93" actId="1076"/>
        <pc:sldMkLst>
          <pc:docMk/>
          <pc:sldMk cId="303399563" sldId="258"/>
        </pc:sldMkLst>
        <pc:graphicFrameChg chg="modGraphic">
          <ac:chgData name="Emma Toulson" userId="6b4a0bb5-ff4f-48c0-b903-a343cff5868a" providerId="ADAL" clId="{2A86EB9C-7DF8-4096-9640-A6AB664E6B79}" dt="2024-09-06T10:03:33.470" v="91" actId="5793"/>
          <ac:graphicFrameMkLst>
            <pc:docMk/>
            <pc:sldMk cId="303399563" sldId="258"/>
            <ac:graphicFrameMk id="5" creationId="{4E762196-D1EC-E31C-1E24-F602B6B329FF}"/>
          </ac:graphicFrameMkLst>
        </pc:graphicFrameChg>
        <pc:picChg chg="mod">
          <ac:chgData name="Emma Toulson" userId="6b4a0bb5-ff4f-48c0-b903-a343cff5868a" providerId="ADAL" clId="{2A86EB9C-7DF8-4096-9640-A6AB664E6B79}" dt="2024-09-06T10:03:38.168" v="93" actId="1076"/>
          <ac:picMkLst>
            <pc:docMk/>
            <pc:sldMk cId="303399563" sldId="258"/>
            <ac:picMk id="6" creationId="{8710723E-F227-4881-AE7C-186D3648569C}"/>
          </ac:picMkLst>
        </pc:picChg>
      </pc:sldChg>
      <pc:sldChg chg="modSp mod">
        <pc:chgData name="Emma Toulson" userId="6b4a0bb5-ff4f-48c0-b903-a343cff5868a" providerId="ADAL" clId="{2A86EB9C-7DF8-4096-9640-A6AB664E6B79}" dt="2024-09-06T09:16:09.621" v="10" actId="1076"/>
        <pc:sldMkLst>
          <pc:docMk/>
          <pc:sldMk cId="1935122185" sldId="259"/>
        </pc:sldMkLst>
        <pc:graphicFrameChg chg="mod modGraphic">
          <ac:chgData name="Emma Toulson" userId="6b4a0bb5-ff4f-48c0-b903-a343cff5868a" providerId="ADAL" clId="{2A86EB9C-7DF8-4096-9640-A6AB664E6B79}" dt="2024-09-06T09:16:04.689" v="7" actId="1076"/>
          <ac:graphicFrameMkLst>
            <pc:docMk/>
            <pc:sldMk cId="1935122185" sldId="259"/>
            <ac:graphicFrameMk id="5" creationId="{4E762196-D1EC-E31C-1E24-F602B6B329FF}"/>
          </ac:graphicFrameMkLst>
        </pc:graphicFrameChg>
        <pc:picChg chg="mod">
          <ac:chgData name="Emma Toulson" userId="6b4a0bb5-ff4f-48c0-b903-a343cff5868a" providerId="ADAL" clId="{2A86EB9C-7DF8-4096-9640-A6AB664E6B79}" dt="2024-09-06T09:16:09.621" v="10" actId="1076"/>
          <ac:picMkLst>
            <pc:docMk/>
            <pc:sldMk cId="1935122185" sldId="259"/>
            <ac:picMk id="2" creationId="{07641E37-B704-A7F2-1EB8-15FC2923F0B7}"/>
          </ac:picMkLst>
        </pc:picChg>
        <pc:picChg chg="mod">
          <ac:chgData name="Emma Toulson" userId="6b4a0bb5-ff4f-48c0-b903-a343cff5868a" providerId="ADAL" clId="{2A86EB9C-7DF8-4096-9640-A6AB664E6B79}" dt="2024-09-06T09:16:08.349" v="9" actId="1076"/>
          <ac:picMkLst>
            <pc:docMk/>
            <pc:sldMk cId="1935122185" sldId="259"/>
            <ac:picMk id="6" creationId="{8710723E-F227-4881-AE7C-186D3648569C}"/>
          </ac:picMkLst>
        </pc:picChg>
      </pc:sldChg>
      <pc:sldChg chg="addSp modSp add mod ord">
        <pc:chgData name="Emma Toulson" userId="6b4a0bb5-ff4f-48c0-b903-a343cff5868a" providerId="ADAL" clId="{2A86EB9C-7DF8-4096-9640-A6AB664E6B79}" dt="2024-09-06T09:48:34.915" v="69" actId="313"/>
        <pc:sldMkLst>
          <pc:docMk/>
          <pc:sldMk cId="435831297" sldId="263"/>
        </pc:sldMkLst>
      </pc:sldChg>
    </pc:docChg>
  </pc:docChgLst>
  <pc:docChgLst>
    <pc:chgData name="Harry Margarson" userId="S::harry.margarson@spiresfederation.co.uk::ecd50d04-e55b-4f11-831a-a9eeb45d0e6b" providerId="AD" clId="Web-{A9BC66C4-25B2-65DC-F80B-2B7A5F774DD1}"/>
    <pc:docChg chg="modSld">
      <pc:chgData name="Harry Margarson" userId="S::harry.margarson@spiresfederation.co.uk::ecd50d04-e55b-4f11-831a-a9eeb45d0e6b" providerId="AD" clId="Web-{A9BC66C4-25B2-65DC-F80B-2B7A5F774DD1}" dt="2024-09-06T10:20:25.999" v="1"/>
      <pc:docMkLst>
        <pc:docMk/>
      </pc:docMkLst>
      <pc:sldChg chg="modSp">
        <pc:chgData name="Harry Margarson" userId="S::harry.margarson@spiresfederation.co.uk::ecd50d04-e55b-4f11-831a-a9eeb45d0e6b" providerId="AD" clId="Web-{A9BC66C4-25B2-65DC-F80B-2B7A5F774DD1}" dt="2024-09-06T10:20:25.999" v="1"/>
        <pc:sldMkLst>
          <pc:docMk/>
          <pc:sldMk cId="303399563" sldId="258"/>
        </pc:sldMkLst>
        <pc:graphicFrameChg chg="mod modGraphic">
          <ac:chgData name="Harry Margarson" userId="S::harry.margarson@spiresfederation.co.uk::ecd50d04-e55b-4f11-831a-a9eeb45d0e6b" providerId="AD" clId="Web-{A9BC66C4-25B2-65DC-F80B-2B7A5F774DD1}" dt="2024-09-06T10:20:25.999" v="1"/>
          <ac:graphicFrameMkLst>
            <pc:docMk/>
            <pc:sldMk cId="303399563" sldId="258"/>
            <ac:graphicFrameMk id="5" creationId="{4E762196-D1EC-E31C-1E24-F602B6B329FF}"/>
          </ac:graphicFrameMkLst>
        </pc:graphicFrameChg>
      </pc:sldChg>
    </pc:docChg>
  </pc:docChgLst>
  <pc:docChgLst>
    <pc:chgData name="Emma Toulson" userId="6b4a0bb5-ff4f-48c0-b903-a343cff5868a" providerId="ADAL" clId="{CB3B3DA1-35B6-46B4-9B95-930D2595EFEC}"/>
    <pc:docChg chg="modSld">
      <pc:chgData name="Emma Toulson" userId="6b4a0bb5-ff4f-48c0-b903-a343cff5868a" providerId="ADAL" clId="{CB3B3DA1-35B6-46B4-9B95-930D2595EFEC}" dt="2024-11-01T12:14:12.597" v="0" actId="14100"/>
      <pc:docMkLst>
        <pc:docMk/>
      </pc:docMkLst>
      <pc:sldChg chg="modSp mod">
        <pc:chgData name="Emma Toulson" userId="6b4a0bb5-ff4f-48c0-b903-a343cff5868a" providerId="ADAL" clId="{CB3B3DA1-35B6-46B4-9B95-930D2595EFEC}" dt="2024-11-01T12:14:12.597" v="0" actId="14100"/>
        <pc:sldMkLst>
          <pc:docMk/>
          <pc:sldMk cId="1935122185" sldId="259"/>
        </pc:sldMkLst>
        <pc:graphicFrameChg chg="modGraphic">
          <ac:chgData name="Emma Toulson" userId="6b4a0bb5-ff4f-48c0-b903-a343cff5868a" providerId="ADAL" clId="{CB3B3DA1-35B6-46B4-9B95-930D2595EFEC}" dt="2024-11-01T12:14:12.597" v="0" actId="14100"/>
          <ac:graphicFrameMkLst>
            <pc:docMk/>
            <pc:sldMk cId="1935122185" sldId="259"/>
            <ac:graphicFrameMk id="5" creationId="{4E762196-D1EC-E31C-1E24-F602B6B329FF}"/>
          </ac:graphicFrameMkLst>
        </pc:graphicFrameChg>
      </pc:sldChg>
    </pc:docChg>
  </pc:docChgLst>
  <pc:docChgLst>
    <pc:chgData name="Josh Hodgson" userId="S::josh.hodgson@spiresfederation.co.uk::bdb1d362-3ba1-40c3-b6c7-a627179c8d93" providerId="AD" clId="Web-{9FA46671-13D7-D777-5D72-25A14E53D7FC}"/>
    <pc:docChg chg="modSld">
      <pc:chgData name="Josh Hodgson" userId="S::josh.hodgson@spiresfederation.co.uk::bdb1d362-3ba1-40c3-b6c7-a627179c8d93" providerId="AD" clId="Web-{9FA46671-13D7-D777-5D72-25A14E53D7FC}" dt="2024-09-05T12:33:40.517" v="1307"/>
      <pc:docMkLst>
        <pc:docMk/>
      </pc:docMkLst>
      <pc:sldChg chg="addSp delSp modSp">
        <pc:chgData name="Josh Hodgson" userId="S::josh.hodgson@spiresfederation.co.uk::bdb1d362-3ba1-40c3-b6c7-a627179c8d93" providerId="AD" clId="Web-{9FA46671-13D7-D777-5D72-25A14E53D7FC}" dt="2024-09-05T12:33:40.517" v="1307"/>
        <pc:sldMkLst>
          <pc:docMk/>
          <pc:sldMk cId="1935122185" sldId="259"/>
        </pc:sldMkLst>
        <pc:graphicFrameChg chg="mod modGraphic">
          <ac:chgData name="Josh Hodgson" userId="S::josh.hodgson@spiresfederation.co.uk::bdb1d362-3ba1-40c3-b6c7-a627179c8d93" providerId="AD" clId="Web-{9FA46671-13D7-D777-5D72-25A14E53D7FC}" dt="2024-09-05T12:33:40.517" v="1307"/>
          <ac:graphicFrameMkLst>
            <pc:docMk/>
            <pc:sldMk cId="1935122185" sldId="259"/>
            <ac:graphicFrameMk id="5" creationId="{4E762196-D1EC-E31C-1E24-F602B6B329FF}"/>
          </ac:graphicFrameMkLst>
        </pc:graphicFrameChg>
        <pc:picChg chg="add mod">
          <ac:chgData name="Josh Hodgson" userId="S::josh.hodgson@spiresfederation.co.uk::bdb1d362-3ba1-40c3-b6c7-a627179c8d93" providerId="AD" clId="Web-{9FA46671-13D7-D777-5D72-25A14E53D7FC}" dt="2024-09-05T11:49:35.342" v="9" actId="14100"/>
          <ac:picMkLst>
            <pc:docMk/>
            <pc:sldMk cId="1935122185" sldId="259"/>
            <ac:picMk id="2" creationId="{07641E37-B704-A7F2-1EB8-15FC2923F0B7}"/>
          </ac:picMkLst>
        </pc:picChg>
      </pc:sldChg>
    </pc:docChg>
  </pc:docChgLst>
  <pc:docChgLst>
    <pc:chgData name="Gemma Walker" userId="S::gemma.walker@spiresfederation.co.uk::628d201f-a52c-4a01-b4af-867da985c804" providerId="AD" clId="Web-{4C84F955-F4CB-7745-9CB6-CA33A68EFBB4}"/>
    <pc:docChg chg="modSld">
      <pc:chgData name="Gemma Walker" userId="S::gemma.walker@spiresfederation.co.uk::628d201f-a52c-4a01-b4af-867da985c804" providerId="AD" clId="Web-{4C84F955-F4CB-7745-9CB6-CA33A68EFBB4}" dt="2024-11-01T12:16:35.727" v="1"/>
      <pc:docMkLst>
        <pc:docMk/>
      </pc:docMkLst>
      <pc:sldChg chg="modSp">
        <pc:chgData name="Gemma Walker" userId="S::gemma.walker@spiresfederation.co.uk::628d201f-a52c-4a01-b4af-867da985c804" providerId="AD" clId="Web-{4C84F955-F4CB-7745-9CB6-CA33A68EFBB4}" dt="2024-11-01T12:16:35.727" v="1"/>
        <pc:sldMkLst>
          <pc:docMk/>
          <pc:sldMk cId="3667726453" sldId="257"/>
        </pc:sldMkLst>
        <pc:graphicFrameChg chg="mod modGraphic">
          <ac:chgData name="Gemma Walker" userId="S::gemma.walker@spiresfederation.co.uk::628d201f-a52c-4a01-b4af-867da985c804" providerId="AD" clId="Web-{4C84F955-F4CB-7745-9CB6-CA33A68EFBB4}" dt="2024-11-01T12:16:35.727" v="1"/>
          <ac:graphicFrameMkLst>
            <pc:docMk/>
            <pc:sldMk cId="3667726453" sldId="257"/>
            <ac:graphicFrameMk id="5" creationId="{4E762196-D1EC-E31C-1E24-F602B6B329FF}"/>
          </ac:graphicFrameMkLst>
        </pc:graphicFrameChg>
      </pc:sldChg>
    </pc:docChg>
  </pc:docChgLst>
  <pc:docChgLst>
    <pc:chgData name="Guest User" userId="S::urn:spo:anon#46c10b1161172ec07c0c66b74c8b1e3a31c15f986e2d134acf118702c7276d3e::" providerId="AD" clId="Web-{2E13F30D-2558-1417-57C6-72BA5192FF34}"/>
    <pc:docChg chg="addSld delSld modSld sldOrd">
      <pc:chgData name="Guest User" userId="S::urn:spo:anon#46c10b1161172ec07c0c66b74c8b1e3a31c15f986e2d134acf118702c7276d3e::" providerId="AD" clId="Web-{2E13F30D-2558-1417-57C6-72BA5192FF34}" dt="2024-10-31T12:36:19.188" v="854"/>
      <pc:docMkLst>
        <pc:docMk/>
      </pc:docMkLst>
      <pc:sldChg chg="modSp">
        <pc:chgData name="Guest User" userId="S::urn:spo:anon#46c10b1161172ec07c0c66b74c8b1e3a31c15f986e2d134acf118702c7276d3e::" providerId="AD" clId="Web-{2E13F30D-2558-1417-57C6-72BA5192FF34}" dt="2024-10-31T12:36:19.188" v="854"/>
        <pc:sldMkLst>
          <pc:docMk/>
          <pc:sldMk cId="1935122185" sldId="259"/>
        </pc:sldMkLst>
        <pc:graphicFrameChg chg="mod modGraphic">
          <ac:chgData name="Guest User" userId="S::urn:spo:anon#46c10b1161172ec07c0c66b74c8b1e3a31c15f986e2d134acf118702c7276d3e::" providerId="AD" clId="Web-{2E13F30D-2558-1417-57C6-72BA5192FF34}" dt="2024-10-31T12:36:19.188" v="854"/>
          <ac:graphicFrameMkLst>
            <pc:docMk/>
            <pc:sldMk cId="1935122185" sldId="259"/>
            <ac:graphicFrameMk id="5" creationId="{4E762196-D1EC-E31C-1E24-F602B6B329FF}"/>
          </ac:graphicFrameMkLst>
        </pc:graphicFrameChg>
      </pc:sldChg>
      <pc:sldChg chg="del">
        <pc:chgData name="Guest User" userId="S::urn:spo:anon#46c10b1161172ec07c0c66b74c8b1e3a31c15f986e2d134acf118702c7276d3e::" providerId="AD" clId="Web-{2E13F30D-2558-1417-57C6-72BA5192FF34}" dt="2024-10-31T12:18:21.689" v="0"/>
        <pc:sldMkLst>
          <pc:docMk/>
          <pc:sldMk cId="435831297" sldId="263"/>
        </pc:sldMkLst>
      </pc:sldChg>
      <pc:sldChg chg="add ord">
        <pc:chgData name="Guest User" userId="S::urn:spo:anon#46c10b1161172ec07c0c66b74c8b1e3a31c15f986e2d134acf118702c7276d3e::" providerId="AD" clId="Web-{2E13F30D-2558-1417-57C6-72BA5192FF34}" dt="2024-10-31T12:18:30.940" v="2"/>
        <pc:sldMkLst>
          <pc:docMk/>
          <pc:sldMk cId="929199890" sldId="268"/>
        </pc:sldMkLst>
      </pc:sldChg>
    </pc:docChg>
  </pc:docChgLst>
  <pc:docChgLst>
    <pc:chgData name="Guest User" userId="S::urn:spo:anon#46c10b1161172ec07c0c66b74c8b1e3a31c15f986e2d134acf118702c7276d3e::" providerId="AD" clId="Web-{0FD655A1-F6B3-25E5-90A9-227A1789A425}"/>
    <pc:docChg chg="modSld">
      <pc:chgData name="Guest User" userId="S::urn:spo:anon#46c10b1161172ec07c0c66b74c8b1e3a31c15f986e2d134acf118702c7276d3e::" providerId="AD" clId="Web-{0FD655A1-F6B3-25E5-90A9-227A1789A425}" dt="2024-10-29T16:53:52.815" v="1551"/>
      <pc:docMkLst>
        <pc:docMk/>
      </pc:docMkLst>
      <pc:sldChg chg="modSp">
        <pc:chgData name="Guest User" userId="S::urn:spo:anon#46c10b1161172ec07c0c66b74c8b1e3a31c15f986e2d134acf118702c7276d3e::" providerId="AD" clId="Web-{0FD655A1-F6B3-25E5-90A9-227A1789A425}" dt="2024-10-29T16:53:52.815" v="1551"/>
        <pc:sldMkLst>
          <pc:docMk/>
          <pc:sldMk cId="303399563" sldId="258"/>
        </pc:sldMkLst>
        <pc:graphicFrameChg chg="mod modGraphic">
          <ac:chgData name="Guest User" userId="S::urn:spo:anon#46c10b1161172ec07c0c66b74c8b1e3a31c15f986e2d134acf118702c7276d3e::" providerId="AD" clId="Web-{0FD655A1-F6B3-25E5-90A9-227A1789A425}" dt="2024-10-29T16:53:52.815" v="1551"/>
          <ac:graphicFrameMkLst>
            <pc:docMk/>
            <pc:sldMk cId="303399563" sldId="258"/>
            <ac:graphicFrameMk id="5" creationId="{4E762196-D1EC-E31C-1E24-F602B6B329FF}"/>
          </ac:graphicFrameMkLst>
        </pc:graphicFrameChg>
      </pc:sldChg>
    </pc:docChg>
  </pc:docChgLst>
  <pc:docChgLst>
    <pc:chgData name="Gemma Walker" userId="S::gemma.walker@spiresfederation.co.uk::628d201f-a52c-4a01-b4af-867da985c804" providerId="AD" clId="Web-{02E69329-9E97-39BF-D660-D8C5D50A623B}"/>
    <pc:docChg chg="modSld">
      <pc:chgData name="Gemma Walker" userId="S::gemma.walker@spiresfederation.co.uk::628d201f-a52c-4a01-b4af-867da985c804" providerId="AD" clId="Web-{02E69329-9E97-39BF-D660-D8C5D50A623B}" dt="2024-11-01T09:01:56.209" v="19"/>
      <pc:docMkLst>
        <pc:docMk/>
      </pc:docMkLst>
      <pc:sldChg chg="modSp">
        <pc:chgData name="Gemma Walker" userId="S::gemma.walker@spiresfederation.co.uk::628d201f-a52c-4a01-b4af-867da985c804" providerId="AD" clId="Web-{02E69329-9E97-39BF-D660-D8C5D50A623B}" dt="2024-11-01T09:01:56.209" v="19"/>
        <pc:sldMkLst>
          <pc:docMk/>
          <pc:sldMk cId="3667726453" sldId="257"/>
        </pc:sldMkLst>
        <pc:graphicFrameChg chg="mod modGraphic">
          <ac:chgData name="Gemma Walker" userId="S::gemma.walker@spiresfederation.co.uk::628d201f-a52c-4a01-b4af-867da985c804" providerId="AD" clId="Web-{02E69329-9E97-39BF-D660-D8C5D50A623B}" dt="2024-11-01T09:01:56.209" v="19"/>
          <ac:graphicFrameMkLst>
            <pc:docMk/>
            <pc:sldMk cId="3667726453" sldId="257"/>
            <ac:graphicFrameMk id="5" creationId="{4E762196-D1EC-E31C-1E24-F602B6B329FF}"/>
          </ac:graphicFrameMkLst>
        </pc:graphicFrameChg>
      </pc:sldChg>
    </pc:docChg>
  </pc:docChgLst>
  <pc:docChgLst>
    <pc:chgData name="Harry Margarson" userId="S::harry.margarson@spiresfederation.co.uk::ecd50d04-e55b-4f11-831a-a9eeb45d0e6b" providerId="AD" clId="Web-{B8123336-25D7-D9B7-36F0-183CB6B0824D}"/>
    <pc:docChg chg="modSld">
      <pc:chgData name="Harry Margarson" userId="S::harry.margarson@spiresfederation.co.uk::ecd50d04-e55b-4f11-831a-a9eeb45d0e6b" providerId="AD" clId="Web-{B8123336-25D7-D9B7-36F0-183CB6B0824D}" dt="2024-10-30T08:43:34.131" v="2960"/>
      <pc:docMkLst>
        <pc:docMk/>
      </pc:docMkLst>
      <pc:sldChg chg="addSp delSp modSp">
        <pc:chgData name="Harry Margarson" userId="S::harry.margarson@spiresfederation.co.uk::ecd50d04-e55b-4f11-831a-a9eeb45d0e6b" providerId="AD" clId="Web-{B8123336-25D7-D9B7-36F0-183CB6B0824D}" dt="2024-10-30T08:43:34.131" v="2960"/>
        <pc:sldMkLst>
          <pc:docMk/>
          <pc:sldMk cId="303399563" sldId="258"/>
        </pc:sldMkLst>
        <pc:graphicFrameChg chg="mod modGraphic">
          <ac:chgData name="Harry Margarson" userId="S::harry.margarson@spiresfederation.co.uk::ecd50d04-e55b-4f11-831a-a9eeb45d0e6b" providerId="AD" clId="Web-{B8123336-25D7-D9B7-36F0-183CB6B0824D}" dt="2024-10-30T08:43:34.131" v="2960"/>
          <ac:graphicFrameMkLst>
            <pc:docMk/>
            <pc:sldMk cId="303399563" sldId="258"/>
            <ac:graphicFrameMk id="5" creationId="{4E762196-D1EC-E31C-1E24-F602B6B329FF}"/>
          </ac:graphicFrameMkLst>
        </pc:graphicFrameChg>
        <pc:picChg chg="add mod">
          <ac:chgData name="Harry Margarson" userId="S::harry.margarson@spiresfederation.co.uk::ecd50d04-e55b-4f11-831a-a9eeb45d0e6b" providerId="AD" clId="Web-{B8123336-25D7-D9B7-36F0-183CB6B0824D}" dt="2024-10-30T07:55:54.601" v="695" actId="1076"/>
          <ac:picMkLst>
            <pc:docMk/>
            <pc:sldMk cId="303399563" sldId="258"/>
            <ac:picMk id="3" creationId="{EC9E898B-F1E5-5833-4146-8473FDB8806E}"/>
          </ac:picMkLst>
        </pc:picChg>
        <pc:picChg chg="mod">
          <ac:chgData name="Harry Margarson" userId="S::harry.margarson@spiresfederation.co.uk::ecd50d04-e55b-4f11-831a-a9eeb45d0e6b" providerId="AD" clId="Web-{B8123336-25D7-D9B7-36F0-183CB6B0824D}" dt="2024-10-30T07:55:56.819" v="696" actId="1076"/>
          <ac:picMkLst>
            <pc:docMk/>
            <pc:sldMk cId="303399563" sldId="258"/>
            <ac:picMk id="6" creationId="{8710723E-F227-4881-AE7C-186D3648569C}"/>
          </ac:picMkLst>
        </pc:picChg>
      </pc:sldChg>
    </pc:docChg>
  </pc:docChgLst>
  <pc:docChgLst>
    <pc:chgData name="Emma Toulson" userId="6b4a0bb5-ff4f-48c0-b903-a343cff5868a" providerId="ADAL" clId="{059F0854-C250-4CC8-B92C-0D2E62509513}"/>
    <pc:docChg chg="modSld">
      <pc:chgData name="Emma Toulson" userId="6b4a0bb5-ff4f-48c0-b903-a343cff5868a" providerId="ADAL" clId="{059F0854-C250-4CC8-B92C-0D2E62509513}" dt="2024-02-20T09:28:24.765" v="0" actId="20577"/>
      <pc:docMkLst>
        <pc:docMk/>
      </pc:docMkLst>
      <pc:sldChg chg="modSp mod">
        <pc:chgData name="Emma Toulson" userId="6b4a0bb5-ff4f-48c0-b903-a343cff5868a" providerId="ADAL" clId="{059F0854-C250-4CC8-B92C-0D2E62509513}" dt="2024-02-20T09:28:24.765" v="0" actId="20577"/>
        <pc:sldMkLst>
          <pc:docMk/>
          <pc:sldMk cId="3667726453" sldId="257"/>
        </pc:sldMkLst>
      </pc:sldChg>
    </pc:docChg>
  </pc:docChgLst>
  <pc:docChgLst>
    <pc:chgData name="Guest User" userId="S::urn:spo:anon#09bca138444343a3c8e57f6a46b09799855f6b91a5474b17d780870f0f9f3eb3::" providerId="AD" clId="Web-{54FB9B49-65E4-C191-D116-68DC1CAD0CD9}"/>
    <pc:docChg chg="modSld">
      <pc:chgData name="Guest User" userId="S::urn:spo:anon#09bca138444343a3c8e57f6a46b09799855f6b91a5474b17d780870f0f9f3eb3::" providerId="AD" clId="Web-{54FB9B49-65E4-C191-D116-68DC1CAD0CD9}" dt="2024-09-05T19:40:09.910" v="93"/>
      <pc:docMkLst>
        <pc:docMk/>
      </pc:docMkLst>
      <pc:sldChg chg="modSp">
        <pc:chgData name="Guest User" userId="S::urn:spo:anon#09bca138444343a3c8e57f6a46b09799855f6b91a5474b17d780870f0f9f3eb3::" providerId="AD" clId="Web-{54FB9B49-65E4-C191-D116-68DC1CAD0CD9}" dt="2024-09-05T19:40:09.910" v="93"/>
        <pc:sldMkLst>
          <pc:docMk/>
          <pc:sldMk cId="3667726453" sldId="257"/>
        </pc:sldMkLst>
        <pc:graphicFrameChg chg="mod modGraphic">
          <ac:chgData name="Guest User" userId="S::urn:spo:anon#09bca138444343a3c8e57f6a46b09799855f6b91a5474b17d780870f0f9f3eb3::" providerId="AD" clId="Web-{54FB9B49-65E4-C191-D116-68DC1CAD0CD9}" dt="2024-09-05T19:40:09.910" v="93"/>
          <ac:graphicFrameMkLst>
            <pc:docMk/>
            <pc:sldMk cId="3667726453" sldId="257"/>
            <ac:graphicFrameMk id="5" creationId="{4E762196-D1EC-E31C-1E24-F602B6B329FF}"/>
          </ac:graphicFrameMkLst>
        </pc:graphicFrameChg>
      </pc:sldChg>
    </pc:docChg>
  </pc:docChgLst>
  <pc:docChgLst>
    <pc:chgData clId="Web-{54FB9B49-65E4-C191-D116-68DC1CAD0CD9}"/>
    <pc:docChg chg="modSld">
      <pc:chgData name="" userId="" providerId="" clId="Web-{54FB9B49-65E4-C191-D116-68DC1CAD0CD9}" dt="2024-09-05T19:35:21.768" v="1"/>
      <pc:docMkLst>
        <pc:docMk/>
      </pc:docMkLst>
      <pc:sldChg chg="modSp">
        <pc:chgData name="" userId="" providerId="" clId="Web-{54FB9B49-65E4-C191-D116-68DC1CAD0CD9}" dt="2024-09-05T19:35:21.768" v="1"/>
        <pc:sldMkLst>
          <pc:docMk/>
          <pc:sldMk cId="3667726453" sldId="257"/>
        </pc:sldMkLst>
        <pc:graphicFrameChg chg="mod modGraphic">
          <ac:chgData name="" userId="" providerId="" clId="Web-{54FB9B49-65E4-C191-D116-68DC1CAD0CD9}" dt="2024-09-05T19:35:21.768" v="1"/>
          <ac:graphicFrameMkLst>
            <pc:docMk/>
            <pc:sldMk cId="3667726453" sldId="257"/>
            <ac:graphicFrameMk id="5" creationId="{4E762196-D1EC-E31C-1E24-F602B6B329FF}"/>
          </ac:graphicFrameMkLst>
        </pc:graphicFrameChg>
      </pc:sldChg>
    </pc:docChg>
  </pc:docChgLst>
  <pc:docChgLst>
    <pc:chgData name="Laura Needham" userId="S::laura.needham@spiresfederation.co.uk::d9eec054-1385-4258-ac9d-528441406fe4" providerId="AD" clId="Web-{7CDF5F2A-617B-B300-3180-1DB1CF073840}"/>
    <pc:docChg chg="modSld">
      <pc:chgData name="Laura Needham" userId="S::laura.needham@spiresfederation.co.uk::d9eec054-1385-4258-ac9d-528441406fe4" providerId="AD" clId="Web-{7CDF5F2A-617B-B300-3180-1DB1CF073840}" dt="2024-09-08T11:24:51.743" v="1753"/>
      <pc:docMkLst>
        <pc:docMk/>
      </pc:docMkLst>
      <pc:sldChg chg="modSp">
        <pc:chgData name="Laura Needham" userId="S::laura.needham@spiresfederation.co.uk::d9eec054-1385-4258-ac9d-528441406fe4" providerId="AD" clId="Web-{7CDF5F2A-617B-B300-3180-1DB1CF073840}" dt="2024-09-08T11:24:51.743" v="1753"/>
        <pc:sldMkLst>
          <pc:docMk/>
          <pc:sldMk cId="3667726453" sldId="257"/>
        </pc:sldMkLst>
        <pc:graphicFrameChg chg="mod modGraphic">
          <ac:chgData name="Laura Needham" userId="S::laura.needham@spiresfederation.co.uk::d9eec054-1385-4258-ac9d-528441406fe4" providerId="AD" clId="Web-{7CDF5F2A-617B-B300-3180-1DB1CF073840}" dt="2024-09-08T11:24:51.743" v="1753"/>
          <ac:graphicFrameMkLst>
            <pc:docMk/>
            <pc:sldMk cId="3667726453" sldId="257"/>
            <ac:graphicFrameMk id="5" creationId="{4E762196-D1EC-E31C-1E24-F602B6B329FF}"/>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014EE8-C08F-4EDC-B7D7-22CB4DA474DD}" type="datetimeFigureOut">
              <a:rPr lang="en-GB" smtClean="0"/>
              <a:t>01/11/2024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0240E7-18E6-41F7-BECF-1DF25EF8FC88}" type="slidenum">
              <a:rPr lang="en-GB" smtClean="0"/>
              <a:t>‹#›</a:t>
            </a:fld>
            <a:endParaRPr lang="en-GB"/>
          </a:p>
        </p:txBody>
      </p:sp>
    </p:spTree>
    <p:extLst>
      <p:ext uri="{BB962C8B-B14F-4D97-AF65-F5344CB8AC3E}">
        <p14:creationId xmlns:p14="http://schemas.microsoft.com/office/powerpoint/2010/main" val="18345023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E0F31-E7EC-C9CA-8380-862B963826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900D5A2-B805-5737-5199-DA5F0378B7B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85EBA43-6A1F-ACBB-BE2C-A7B380F89CFA}"/>
              </a:ext>
            </a:extLst>
          </p:cNvPr>
          <p:cNvSpPr>
            <a:spLocks noGrp="1"/>
          </p:cNvSpPr>
          <p:nvPr>
            <p:ph type="dt" sz="half" idx="10"/>
          </p:nvPr>
        </p:nvSpPr>
        <p:spPr/>
        <p:txBody>
          <a:bodyPr/>
          <a:lstStyle/>
          <a:p>
            <a:fld id="{C0C15E8A-43BF-41AF-B0B5-4CDD5E75D6B0}" type="datetimeFigureOut">
              <a:rPr lang="en-GB" smtClean="0"/>
              <a:t>01/11/2024</a:t>
            </a:fld>
            <a:endParaRPr lang="en-GB"/>
          </a:p>
        </p:txBody>
      </p:sp>
      <p:sp>
        <p:nvSpPr>
          <p:cNvPr id="5" name="Footer Placeholder 4">
            <a:extLst>
              <a:ext uri="{FF2B5EF4-FFF2-40B4-BE49-F238E27FC236}">
                <a16:creationId xmlns:a16="http://schemas.microsoft.com/office/drawing/2014/main" id="{8137D802-AEC6-B0D2-0745-52B65AC8B8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CB38E4-EE85-B366-78BB-7B083A7D897C}"/>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37336127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FD64D-66B8-5FCB-DE53-C8A5947138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3497540-AD93-D211-E83A-FFBA6559439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21697A-0E16-9121-DB44-00726C298B22}"/>
              </a:ext>
            </a:extLst>
          </p:cNvPr>
          <p:cNvSpPr>
            <a:spLocks noGrp="1"/>
          </p:cNvSpPr>
          <p:nvPr>
            <p:ph type="dt" sz="half" idx="10"/>
          </p:nvPr>
        </p:nvSpPr>
        <p:spPr/>
        <p:txBody>
          <a:bodyPr/>
          <a:lstStyle/>
          <a:p>
            <a:fld id="{C0C15E8A-43BF-41AF-B0B5-4CDD5E75D6B0}" type="datetimeFigureOut">
              <a:rPr lang="en-GB" smtClean="0"/>
              <a:t>01/11/2024</a:t>
            </a:fld>
            <a:endParaRPr lang="en-GB"/>
          </a:p>
        </p:txBody>
      </p:sp>
      <p:sp>
        <p:nvSpPr>
          <p:cNvPr id="5" name="Footer Placeholder 4">
            <a:extLst>
              <a:ext uri="{FF2B5EF4-FFF2-40B4-BE49-F238E27FC236}">
                <a16:creationId xmlns:a16="http://schemas.microsoft.com/office/drawing/2014/main" id="{C8A54E49-B26E-B0F8-46FF-EB28AB5C8D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F3B96A-4ED3-8B67-6EC5-6345924ABC11}"/>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36175341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BD132-D7A2-E9A5-5BC3-EE19E126243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4059A94-194C-4FD2-FB37-072752674E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6641CAE-2969-5DCD-1A6A-45BE19987AC7}"/>
              </a:ext>
            </a:extLst>
          </p:cNvPr>
          <p:cNvSpPr>
            <a:spLocks noGrp="1"/>
          </p:cNvSpPr>
          <p:nvPr>
            <p:ph type="dt" sz="half" idx="10"/>
          </p:nvPr>
        </p:nvSpPr>
        <p:spPr/>
        <p:txBody>
          <a:bodyPr/>
          <a:lstStyle/>
          <a:p>
            <a:fld id="{C0C15E8A-43BF-41AF-B0B5-4CDD5E75D6B0}" type="datetimeFigureOut">
              <a:rPr lang="en-GB" smtClean="0"/>
              <a:t>01/11/2024</a:t>
            </a:fld>
            <a:endParaRPr lang="en-GB"/>
          </a:p>
        </p:txBody>
      </p:sp>
      <p:sp>
        <p:nvSpPr>
          <p:cNvPr id="5" name="Footer Placeholder 4">
            <a:extLst>
              <a:ext uri="{FF2B5EF4-FFF2-40B4-BE49-F238E27FC236}">
                <a16:creationId xmlns:a16="http://schemas.microsoft.com/office/drawing/2014/main" id="{CEAABAB6-CA0E-41CA-B71C-65FB786A63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CCDB3A-01A0-3D94-1B2D-46F759499413}"/>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2665884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44725-EEDA-0FF7-8A05-4F1CD6CE377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6244613-F0C5-2E06-FC03-FC2D5597EB3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F85F2B1-5279-EEB9-4FF5-A072362030C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F66103C-045B-AC46-59EC-B02C054C7D57}"/>
              </a:ext>
            </a:extLst>
          </p:cNvPr>
          <p:cNvSpPr>
            <a:spLocks noGrp="1"/>
          </p:cNvSpPr>
          <p:nvPr>
            <p:ph type="dt" sz="half" idx="10"/>
          </p:nvPr>
        </p:nvSpPr>
        <p:spPr/>
        <p:txBody>
          <a:bodyPr/>
          <a:lstStyle/>
          <a:p>
            <a:fld id="{C0C15E8A-43BF-41AF-B0B5-4CDD5E75D6B0}" type="datetimeFigureOut">
              <a:rPr lang="en-GB" smtClean="0"/>
              <a:t>01/11/2024</a:t>
            </a:fld>
            <a:endParaRPr lang="en-GB"/>
          </a:p>
        </p:txBody>
      </p:sp>
      <p:sp>
        <p:nvSpPr>
          <p:cNvPr id="6" name="Footer Placeholder 5">
            <a:extLst>
              <a:ext uri="{FF2B5EF4-FFF2-40B4-BE49-F238E27FC236}">
                <a16:creationId xmlns:a16="http://schemas.microsoft.com/office/drawing/2014/main" id="{A0D5A972-200F-9922-DCD0-7973116235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CCA49B-EFDC-BF32-A040-24229F0C1ABB}"/>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6493066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00128-5A70-8F9A-CA70-C3191970B90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A12E3D-E4CA-1E5D-62B6-33E1FC8FF9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2E0505-DB2D-7E32-B98F-00A351D4D10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6876266-E70A-2889-0DF7-02F6737498A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7CC6DB4-6E34-2621-2848-9EDCE2FA9B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50D7AA2-BCEE-64F0-B2F5-4AC60FE1CFBB}"/>
              </a:ext>
            </a:extLst>
          </p:cNvPr>
          <p:cNvSpPr>
            <a:spLocks noGrp="1"/>
          </p:cNvSpPr>
          <p:nvPr>
            <p:ph type="dt" sz="half" idx="10"/>
          </p:nvPr>
        </p:nvSpPr>
        <p:spPr/>
        <p:txBody>
          <a:bodyPr/>
          <a:lstStyle/>
          <a:p>
            <a:fld id="{C0C15E8A-43BF-41AF-B0B5-4CDD5E75D6B0}" type="datetimeFigureOut">
              <a:rPr lang="en-GB" smtClean="0"/>
              <a:t>01/11/2024</a:t>
            </a:fld>
            <a:endParaRPr lang="en-GB"/>
          </a:p>
        </p:txBody>
      </p:sp>
      <p:sp>
        <p:nvSpPr>
          <p:cNvPr id="8" name="Footer Placeholder 7">
            <a:extLst>
              <a:ext uri="{FF2B5EF4-FFF2-40B4-BE49-F238E27FC236}">
                <a16:creationId xmlns:a16="http://schemas.microsoft.com/office/drawing/2014/main" id="{561F94A2-137F-E01B-201C-7DB8BB285BE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1C65A43-3051-3831-D045-0B17EFCC52C6}"/>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1143392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4373B-28CE-42D5-E7EF-F5A64A975FB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05039A2-0CBA-AA64-0A57-9DE483084EB6}"/>
              </a:ext>
            </a:extLst>
          </p:cNvPr>
          <p:cNvSpPr>
            <a:spLocks noGrp="1"/>
          </p:cNvSpPr>
          <p:nvPr>
            <p:ph type="dt" sz="half" idx="10"/>
          </p:nvPr>
        </p:nvSpPr>
        <p:spPr/>
        <p:txBody>
          <a:bodyPr/>
          <a:lstStyle/>
          <a:p>
            <a:fld id="{C0C15E8A-43BF-41AF-B0B5-4CDD5E75D6B0}" type="datetimeFigureOut">
              <a:rPr lang="en-GB" smtClean="0"/>
              <a:t>01/11/2024</a:t>
            </a:fld>
            <a:endParaRPr lang="en-GB"/>
          </a:p>
        </p:txBody>
      </p:sp>
      <p:sp>
        <p:nvSpPr>
          <p:cNvPr id="4" name="Footer Placeholder 3">
            <a:extLst>
              <a:ext uri="{FF2B5EF4-FFF2-40B4-BE49-F238E27FC236}">
                <a16:creationId xmlns:a16="http://schemas.microsoft.com/office/drawing/2014/main" id="{8437E3E4-AF05-FE99-76D8-B15A7C4FCF7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3A880D7-5DDA-D86F-AD59-DA4C3D15417E}"/>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816323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77F9C2-4292-4F39-A306-C28A809BE6D9}"/>
              </a:ext>
            </a:extLst>
          </p:cNvPr>
          <p:cNvSpPr>
            <a:spLocks noGrp="1"/>
          </p:cNvSpPr>
          <p:nvPr>
            <p:ph type="dt" sz="half" idx="10"/>
          </p:nvPr>
        </p:nvSpPr>
        <p:spPr/>
        <p:txBody>
          <a:bodyPr/>
          <a:lstStyle/>
          <a:p>
            <a:fld id="{C0C15E8A-43BF-41AF-B0B5-4CDD5E75D6B0}" type="datetimeFigureOut">
              <a:rPr lang="en-GB" smtClean="0"/>
              <a:t>01/11/2024</a:t>
            </a:fld>
            <a:endParaRPr lang="en-GB"/>
          </a:p>
        </p:txBody>
      </p:sp>
      <p:sp>
        <p:nvSpPr>
          <p:cNvPr id="3" name="Footer Placeholder 2">
            <a:extLst>
              <a:ext uri="{FF2B5EF4-FFF2-40B4-BE49-F238E27FC236}">
                <a16:creationId xmlns:a16="http://schemas.microsoft.com/office/drawing/2014/main" id="{4D28138B-A86A-7D1F-F267-EEEB620EC96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2F0C650-F775-8829-49D2-55832564114B}"/>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5995879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EEAF4-7F79-A320-133A-61AEFE3034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F90EC7-2A9A-CA2A-F6A6-981E4D6E18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46866B7-EEDA-C165-F26D-BDE08225D2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4D2912-D27B-700E-D237-E855BBBC3F12}"/>
              </a:ext>
            </a:extLst>
          </p:cNvPr>
          <p:cNvSpPr>
            <a:spLocks noGrp="1"/>
          </p:cNvSpPr>
          <p:nvPr>
            <p:ph type="dt" sz="half" idx="10"/>
          </p:nvPr>
        </p:nvSpPr>
        <p:spPr/>
        <p:txBody>
          <a:bodyPr/>
          <a:lstStyle/>
          <a:p>
            <a:fld id="{C0C15E8A-43BF-41AF-B0B5-4CDD5E75D6B0}" type="datetimeFigureOut">
              <a:rPr lang="en-GB" smtClean="0"/>
              <a:t>01/11/2024</a:t>
            </a:fld>
            <a:endParaRPr lang="en-GB"/>
          </a:p>
        </p:txBody>
      </p:sp>
      <p:sp>
        <p:nvSpPr>
          <p:cNvPr id="6" name="Footer Placeholder 5">
            <a:extLst>
              <a:ext uri="{FF2B5EF4-FFF2-40B4-BE49-F238E27FC236}">
                <a16:creationId xmlns:a16="http://schemas.microsoft.com/office/drawing/2014/main" id="{62C0C900-8B0F-5A95-2088-807C591FC9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B2818A-7E33-4296-A2BF-164016597A76}"/>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470242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7613B-4043-5AC4-BBC9-98F1E698ED0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4FD36DE-07A3-EAF4-55DA-59B02E7E92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A8444FB-F22C-D1D3-DCC1-5B95B408D3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9F1984-C33B-A7A7-3ACA-EB3AA91BEB36}"/>
              </a:ext>
            </a:extLst>
          </p:cNvPr>
          <p:cNvSpPr>
            <a:spLocks noGrp="1"/>
          </p:cNvSpPr>
          <p:nvPr>
            <p:ph type="dt" sz="half" idx="10"/>
          </p:nvPr>
        </p:nvSpPr>
        <p:spPr/>
        <p:txBody>
          <a:bodyPr/>
          <a:lstStyle/>
          <a:p>
            <a:fld id="{C0C15E8A-43BF-41AF-B0B5-4CDD5E75D6B0}" type="datetimeFigureOut">
              <a:rPr lang="en-GB" smtClean="0"/>
              <a:t>01/11/2024</a:t>
            </a:fld>
            <a:endParaRPr lang="en-GB"/>
          </a:p>
        </p:txBody>
      </p:sp>
      <p:sp>
        <p:nvSpPr>
          <p:cNvPr id="6" name="Footer Placeholder 5">
            <a:extLst>
              <a:ext uri="{FF2B5EF4-FFF2-40B4-BE49-F238E27FC236}">
                <a16:creationId xmlns:a16="http://schemas.microsoft.com/office/drawing/2014/main" id="{A5A26F22-E72A-08CF-2630-D4F70CB0B2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D1FCB8-394E-B67C-C9BF-AC3165AB39C8}"/>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4218242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A8955-60F5-AC6B-4F0D-9B4B86B3BB7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5ABD41-0917-BC01-9244-5599BE6040E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A0C398-DB72-4615-39CA-5F6936E16F5A}"/>
              </a:ext>
            </a:extLst>
          </p:cNvPr>
          <p:cNvSpPr>
            <a:spLocks noGrp="1"/>
          </p:cNvSpPr>
          <p:nvPr>
            <p:ph type="dt" sz="half" idx="10"/>
          </p:nvPr>
        </p:nvSpPr>
        <p:spPr/>
        <p:txBody>
          <a:bodyPr/>
          <a:lstStyle/>
          <a:p>
            <a:fld id="{C0C15E8A-43BF-41AF-B0B5-4CDD5E75D6B0}" type="datetimeFigureOut">
              <a:rPr lang="en-GB" smtClean="0"/>
              <a:t>01/11/2024</a:t>
            </a:fld>
            <a:endParaRPr lang="en-GB"/>
          </a:p>
        </p:txBody>
      </p:sp>
      <p:sp>
        <p:nvSpPr>
          <p:cNvPr id="5" name="Footer Placeholder 4">
            <a:extLst>
              <a:ext uri="{FF2B5EF4-FFF2-40B4-BE49-F238E27FC236}">
                <a16:creationId xmlns:a16="http://schemas.microsoft.com/office/drawing/2014/main" id="{B2B68481-1F4C-6C86-14C7-48445B8A5F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1FD397-FF59-A0A0-313A-4D769FB0D742}"/>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33662513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D21F7D-A016-0E03-8E87-E2075EFE654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DE858FE-D863-AECB-1C5D-498D37D28CE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57DFF6-F0C6-B418-9F4C-4CE01BC882FB}"/>
              </a:ext>
            </a:extLst>
          </p:cNvPr>
          <p:cNvSpPr>
            <a:spLocks noGrp="1"/>
          </p:cNvSpPr>
          <p:nvPr>
            <p:ph type="dt" sz="half" idx="10"/>
          </p:nvPr>
        </p:nvSpPr>
        <p:spPr/>
        <p:txBody>
          <a:bodyPr/>
          <a:lstStyle/>
          <a:p>
            <a:fld id="{C0C15E8A-43BF-41AF-B0B5-4CDD5E75D6B0}" type="datetimeFigureOut">
              <a:rPr lang="en-GB" smtClean="0"/>
              <a:t>01/11/2024</a:t>
            </a:fld>
            <a:endParaRPr lang="en-GB"/>
          </a:p>
        </p:txBody>
      </p:sp>
      <p:sp>
        <p:nvSpPr>
          <p:cNvPr id="5" name="Footer Placeholder 4">
            <a:extLst>
              <a:ext uri="{FF2B5EF4-FFF2-40B4-BE49-F238E27FC236}">
                <a16:creationId xmlns:a16="http://schemas.microsoft.com/office/drawing/2014/main" id="{BC7EEC08-15D3-4167-7311-FD29B32CF0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0B4D7D-FBD8-24A9-F0F7-5B895935B4A0}"/>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3994308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23FBC4A-B2A5-4135-2DC3-43FF1D7C8E9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E9427E-FD67-7394-C27B-7E7010788C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E1D536-71EF-8445-5985-A269C010DA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C15E8A-43BF-41AF-B0B5-4CDD5E75D6B0}" type="datetimeFigureOut">
              <a:rPr lang="en-GB" smtClean="0"/>
              <a:t>01/11/2024</a:t>
            </a:fld>
            <a:endParaRPr lang="en-GB"/>
          </a:p>
        </p:txBody>
      </p:sp>
      <p:sp>
        <p:nvSpPr>
          <p:cNvPr id="5" name="Footer Placeholder 4">
            <a:extLst>
              <a:ext uri="{FF2B5EF4-FFF2-40B4-BE49-F238E27FC236}">
                <a16:creationId xmlns:a16="http://schemas.microsoft.com/office/drawing/2014/main" id="{B7A014C6-6C98-53CB-CE28-75F0882C30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36D65F9-22DC-C090-0C80-3B0FA7DA9F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9A7ACB-EF22-4F0C-9ABF-19056F616BFC}" type="slidenum">
              <a:rPr lang="en-GB" smtClean="0"/>
              <a:t>‹#›</a:t>
            </a:fld>
            <a:endParaRPr lang="en-GB"/>
          </a:p>
        </p:txBody>
      </p:sp>
    </p:spTree>
    <p:extLst>
      <p:ext uri="{BB962C8B-B14F-4D97-AF65-F5344CB8AC3E}">
        <p14:creationId xmlns:p14="http://schemas.microsoft.com/office/powerpoint/2010/main" val="2214319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red rectangles with white text&#10;&#10;Description automatically generated">
            <a:extLst>
              <a:ext uri="{FF2B5EF4-FFF2-40B4-BE49-F238E27FC236}">
                <a16:creationId xmlns:a16="http://schemas.microsoft.com/office/drawing/2014/main" id="{3D69DCF4-374B-9E28-B379-D529469D75BB}"/>
              </a:ext>
            </a:extLst>
          </p:cNvPr>
          <p:cNvPicPr>
            <a:picLocks noChangeAspect="1"/>
          </p:cNvPicPr>
          <p:nvPr/>
        </p:nvPicPr>
        <p:blipFill>
          <a:blip r:embed="rId2"/>
          <a:stretch>
            <a:fillRect/>
          </a:stretch>
        </p:blipFill>
        <p:spPr>
          <a:xfrm>
            <a:off x="1029452" y="1254"/>
            <a:ext cx="10133096" cy="6965782"/>
          </a:xfrm>
          <a:prstGeom prst="rect">
            <a:avLst/>
          </a:prstGeom>
        </p:spPr>
      </p:pic>
    </p:spTree>
    <p:extLst>
      <p:ext uri="{BB962C8B-B14F-4D97-AF65-F5344CB8AC3E}">
        <p14:creationId xmlns:p14="http://schemas.microsoft.com/office/powerpoint/2010/main" val="9291998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E762196-D1EC-E31C-1E24-F602B6B329FF}"/>
              </a:ext>
            </a:extLst>
          </p:cNvPr>
          <p:cNvGraphicFramePr>
            <a:graphicFrameLocks noGrp="1"/>
          </p:cNvGraphicFramePr>
          <p:nvPr>
            <p:extLst>
              <p:ext uri="{D42A27DB-BD31-4B8C-83A1-F6EECF244321}">
                <p14:modId xmlns:p14="http://schemas.microsoft.com/office/powerpoint/2010/main" val="1394439290"/>
              </p:ext>
            </p:extLst>
          </p:nvPr>
        </p:nvGraphicFramePr>
        <p:xfrm>
          <a:off x="122196" y="160981"/>
          <a:ext cx="11947608" cy="6569004"/>
        </p:xfrm>
        <a:graphic>
          <a:graphicData uri="http://schemas.openxmlformats.org/drawingml/2006/table">
            <a:tbl>
              <a:tblPr firstRow="1" bandRow="1">
                <a:tableStyleId>{5C22544A-7EE6-4342-B048-85BDC9FD1C3A}</a:tableStyleId>
              </a:tblPr>
              <a:tblGrid>
                <a:gridCol w="2986902">
                  <a:extLst>
                    <a:ext uri="{9D8B030D-6E8A-4147-A177-3AD203B41FA5}">
                      <a16:colId xmlns:a16="http://schemas.microsoft.com/office/drawing/2014/main" val="1009860449"/>
                    </a:ext>
                  </a:extLst>
                </a:gridCol>
                <a:gridCol w="2986902">
                  <a:extLst>
                    <a:ext uri="{9D8B030D-6E8A-4147-A177-3AD203B41FA5}">
                      <a16:colId xmlns:a16="http://schemas.microsoft.com/office/drawing/2014/main" val="3393470513"/>
                    </a:ext>
                  </a:extLst>
                </a:gridCol>
                <a:gridCol w="2986902">
                  <a:extLst>
                    <a:ext uri="{9D8B030D-6E8A-4147-A177-3AD203B41FA5}">
                      <a16:colId xmlns:a16="http://schemas.microsoft.com/office/drawing/2014/main" val="3696334466"/>
                    </a:ext>
                  </a:extLst>
                </a:gridCol>
                <a:gridCol w="2986902">
                  <a:extLst>
                    <a:ext uri="{9D8B030D-6E8A-4147-A177-3AD203B41FA5}">
                      <a16:colId xmlns:a16="http://schemas.microsoft.com/office/drawing/2014/main" val="3704521241"/>
                    </a:ext>
                  </a:extLst>
                </a:gridCol>
              </a:tblGrid>
              <a:tr h="1528083">
                <a:tc>
                  <a:txBody>
                    <a:bodyPr/>
                    <a:lstStyle/>
                    <a:p>
                      <a:pPr algn="l"/>
                      <a:r>
                        <a:rPr lang="en-GB" sz="1800" b="1">
                          <a:solidFill>
                            <a:schemeClr val="tx1"/>
                          </a:solidFill>
                          <a:latin typeface="XCCW Joined 1a"/>
                        </a:rPr>
                        <a:t>Writing</a:t>
                      </a:r>
                    </a:p>
                    <a:p>
                      <a:pPr lvl="0" algn="l">
                        <a:buNone/>
                      </a:pPr>
                      <a:r>
                        <a:rPr lang="en-GB" sz="1000" b="0" i="0" u="none" strike="noStrike" noProof="0">
                          <a:solidFill>
                            <a:schemeClr val="tx1"/>
                          </a:solidFill>
                          <a:latin typeface="XCCW Joined 1a"/>
                        </a:rPr>
                        <a:t>We will continue to secure our grammar and punctuation knowledge, as we start to look at different text types in readiness for our feature spotting.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800" b="1">
                          <a:solidFill>
                            <a:schemeClr val="tx1"/>
                          </a:solidFill>
                          <a:latin typeface="XCCW Joined 1a"/>
                        </a:rPr>
                        <a:t>Reading</a:t>
                      </a:r>
                      <a:endParaRPr lang="en-GB" sz="1200" b="0">
                        <a:solidFill>
                          <a:schemeClr val="tx1"/>
                        </a:solidFill>
                        <a:latin typeface="XCCW Joined 1a" panose="03050602040000000000" pitchFamily="66" charset="0"/>
                      </a:endParaRPr>
                    </a:p>
                    <a:p>
                      <a:pPr algn="l"/>
                      <a:r>
                        <a:rPr lang="en-GB" sz="1000" b="0">
                          <a:solidFill>
                            <a:schemeClr val="tx1"/>
                          </a:solidFill>
                          <a:latin typeface="XCCW Joined 1a"/>
                        </a:rPr>
                        <a:t>We will continue to follow the Little Wandle scheme for our Guided Reading sessions. We will also focus on a chapter book as part of our whole-class guided reading, answering lots of different questions.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800" b="1">
                          <a:solidFill>
                            <a:schemeClr val="tx1"/>
                          </a:solidFill>
                          <a:latin typeface="XCCW Joined 1a"/>
                        </a:rPr>
                        <a:t>Maths</a:t>
                      </a:r>
                      <a:endParaRPr lang="en-GB" sz="1600" b="1">
                        <a:solidFill>
                          <a:schemeClr val="tx1"/>
                        </a:solidFill>
                        <a:latin typeface="XCCW Joined 1a"/>
                      </a:endParaRPr>
                    </a:p>
                    <a:p>
                      <a:pPr lvl="0" algn="l">
                        <a:buNone/>
                      </a:pPr>
                      <a:r>
                        <a:rPr lang="en-GB" sz="1000" b="0">
                          <a:solidFill>
                            <a:schemeClr val="tx1"/>
                          </a:solidFill>
                          <a:latin typeface="XCCW Joined 1a"/>
                        </a:rPr>
                        <a:t>In both years we are looking at place value before ending our term on the topic of 'shape.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Science</a:t>
                      </a:r>
                    </a:p>
                    <a:p>
                      <a:pPr algn="l"/>
                      <a:r>
                        <a:rPr lang="en-GB" sz="1000" b="0">
                          <a:solidFill>
                            <a:schemeClr val="tx1"/>
                          </a:solidFill>
                          <a:latin typeface="XCCW Joined 1a"/>
                        </a:rPr>
                        <a:t>In Science we will look at seasonal change for our transition into winter. We will then focus on the topic of animals including humans.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479985003"/>
                  </a:ext>
                </a:extLst>
              </a:tr>
              <a:tr h="1721320">
                <a:tc>
                  <a:txBody>
                    <a:bodyPr/>
                    <a:lstStyle/>
                    <a:p>
                      <a:pPr algn="l"/>
                      <a:r>
                        <a:rPr lang="en-GB" b="1">
                          <a:solidFill>
                            <a:schemeClr val="tx1"/>
                          </a:solidFill>
                          <a:latin typeface="XCCW Joined 1a"/>
                        </a:rPr>
                        <a:t>History</a:t>
                      </a:r>
                    </a:p>
                    <a:p>
                      <a:pPr lvl="0" algn="l">
                        <a:lnSpc>
                          <a:spcPct val="100000"/>
                        </a:lnSpc>
                        <a:spcBef>
                          <a:spcPts val="0"/>
                        </a:spcBef>
                        <a:spcAft>
                          <a:spcPts val="0"/>
                        </a:spcAft>
                        <a:buNone/>
                      </a:pPr>
                      <a:r>
                        <a:rPr lang="en-GB" sz="900" b="0" i="0" u="none" strike="noStrike" noProof="0">
                          <a:solidFill>
                            <a:schemeClr val="tx1"/>
                          </a:solidFill>
                          <a:latin typeface="XCCW Joined 1a"/>
                        </a:rPr>
                        <a:t>We are looking at our local area this term. We will be looking back at the old village and how it has changed over time. Then we will be looking further to Lincoln and the history of our great city.</a:t>
                      </a:r>
                      <a:r>
                        <a:rPr lang="en-GB" sz="900" b="0" i="0" u="none" strike="noStrike" noProof="0">
                          <a:solidFill>
                            <a:schemeClr val="tx1"/>
                          </a:solidFill>
                          <a:latin typeface="Times New Roman"/>
                        </a:rPr>
                        <a:t> </a:t>
                      </a:r>
                      <a:endParaRPr lang="en-GB" sz="900" b="0" i="0" u="none" strike="noStrike" noProof="0">
                        <a:solidFill>
                          <a:srgbClr val="000000"/>
                        </a:solidFill>
                        <a:latin typeface="Times New Roman"/>
                      </a:endParaRPr>
                    </a:p>
                    <a:p>
                      <a:pPr lvl="0" algn="l">
                        <a:buNone/>
                      </a:pPr>
                      <a:endParaRPr lang="en-GB" sz="1800" b="0" i="0" u="none" strike="noStrike" noProof="0">
                        <a:solidFill>
                          <a:srgbClr val="000000"/>
                        </a:solidFill>
                        <a:latin typeface="Calibri"/>
                      </a:endParaRPr>
                    </a:p>
                    <a:p>
                      <a:pPr lvl="0" algn="l">
                        <a:buNone/>
                      </a:pPr>
                      <a:endParaRPr lang="en-GB" sz="1000" b="0" i="0" u="none" strike="noStrike" noProof="0">
                        <a:solidFill>
                          <a:schemeClr val="tx1"/>
                        </a:solidFill>
                        <a:latin typeface="XCCW Joined 1a" panose="03050602040000000000" pitchFamily="66" charset="0"/>
                      </a:endParaRPr>
                    </a:p>
                    <a:p>
                      <a:pPr lvl="0" algn="l">
                        <a:buNone/>
                      </a:pPr>
                      <a:endParaRPr lang="en-GB" sz="1000" b="0" i="0" u="none" strike="noStrike" noProof="0">
                        <a:solidFill>
                          <a:schemeClr val="tx1"/>
                        </a:solidFill>
                        <a:latin typeface="XCCW Joined 1a" panose="03050602040000000000"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gridSpan="2">
                  <a:txBody>
                    <a:bodyPr/>
                    <a:lstStyle/>
                    <a:p>
                      <a:pPr algn="ctr"/>
                      <a:r>
                        <a:rPr lang="en-GB" sz="2800" b="1">
                          <a:solidFill>
                            <a:schemeClr val="tx1"/>
                          </a:solidFill>
                          <a:latin typeface="XCCW Joined 1a"/>
                        </a:rPr>
                        <a:t>Pixies –Year 1/2</a:t>
                      </a:r>
                    </a:p>
                    <a:p>
                      <a:pPr algn="ctr"/>
                      <a:r>
                        <a:rPr lang="en-GB" sz="2400" b="1">
                          <a:solidFill>
                            <a:schemeClr val="tx1"/>
                          </a:solidFill>
                          <a:latin typeface="XCCW Joined 1a"/>
                        </a:rPr>
                        <a:t>Autumn 2- On Our Doorstep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accent1">
                        <a:lumMod val="20000"/>
                        <a:lumOff val="80000"/>
                      </a:schemeClr>
                    </a:solidFill>
                  </a:tcPr>
                </a:tc>
                <a:tc hMerge="1">
                  <a:txBody>
                    <a:bodyPr/>
                    <a:lstStyle/>
                    <a:p>
                      <a:pPr algn="l"/>
                      <a:endParaRPr lang="en-GB">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l"/>
                      <a:r>
                        <a:rPr lang="en-GB" b="1">
                          <a:solidFill>
                            <a:schemeClr val="tx1"/>
                          </a:solidFill>
                          <a:latin typeface="XCCW Joined 1a"/>
                        </a:rPr>
                        <a:t>Religious Education</a:t>
                      </a:r>
                    </a:p>
                    <a:p>
                      <a:pPr lvl="0" algn="l">
                        <a:buNone/>
                      </a:pPr>
                      <a:r>
                        <a:rPr lang="en-GB" sz="1000" b="0">
                          <a:solidFill>
                            <a:schemeClr val="tx1"/>
                          </a:solidFill>
                          <a:latin typeface="XCCW Joined 1a"/>
                        </a:rPr>
                        <a:t>We will focus on what Christians believe God is like.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845159402"/>
                  </a:ext>
                </a:extLst>
              </a:tr>
              <a:tr h="1706623">
                <a:tc rowSpan="2">
                  <a:txBody>
                    <a:bodyPr/>
                    <a:lstStyle/>
                    <a:p>
                      <a:pPr algn="l"/>
                      <a:r>
                        <a:rPr lang="en-GB" b="1">
                          <a:solidFill>
                            <a:schemeClr val="tx1"/>
                          </a:solidFill>
                          <a:latin typeface="XCCW Joined 1a"/>
                        </a:rPr>
                        <a:t>Computing</a:t>
                      </a:r>
                    </a:p>
                    <a:p>
                      <a:pPr algn="l"/>
                      <a:endParaRPr lang="en-GB" b="1">
                        <a:solidFill>
                          <a:schemeClr val="tx1"/>
                        </a:solidFill>
                        <a:latin typeface="XCCW Joined 1a"/>
                      </a:endParaRPr>
                    </a:p>
                    <a:p>
                      <a:pPr lvl="0" algn="l">
                        <a:buNone/>
                      </a:pPr>
                      <a:r>
                        <a:rPr lang="en-GB" sz="1000" b="0" i="0" u="none" strike="noStrike" noProof="0">
                          <a:solidFill>
                            <a:srgbClr val="130019"/>
                          </a:solidFill>
                          <a:latin typeface="XCCW Joined 1a"/>
                        </a:rPr>
                        <a:t>This unit introduces our pupils to digital painting. We will be creating pieces of digital art and comparing these to real life paintings, sharing our views.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endParaRPr lang="en-GB" b="1">
                        <a:solidFill>
                          <a:schemeClr val="tx1"/>
                        </a:solidFill>
                        <a:latin typeface="XCCW Joined 1a" panose="03050602040000000000" pitchFamily="66"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endParaRPr lang="en-GB" b="1">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Music</a:t>
                      </a:r>
                    </a:p>
                    <a:p>
                      <a:pPr lvl="0" algn="l">
                        <a:buNone/>
                      </a:pPr>
                      <a:r>
                        <a:rPr lang="en-GB" sz="1100" b="0" i="0" u="none" strike="noStrike" noProof="0">
                          <a:solidFill>
                            <a:srgbClr val="323636"/>
                          </a:solidFill>
                          <a:latin typeface="XCCW Joined 1a"/>
                        </a:rPr>
                        <a:t>In our music lessons  we will develop our skills in pulse, rhythm and pitch..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53268302"/>
                  </a:ext>
                </a:extLst>
              </a:tr>
              <a:tr h="1612978">
                <a:tc vMerge="1">
                  <a:txBody>
                    <a:bodyPr/>
                    <a:lstStyle/>
                    <a:p>
                      <a:pPr algn="l"/>
                      <a:endParaRPr lang="en-GB" sz="1000" b="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PE</a:t>
                      </a:r>
                    </a:p>
                    <a:p>
                      <a:pPr marL="0" indent="0" algn="l">
                        <a:buFont typeface="Arial" panose="020B0604020202020204" pitchFamily="34" charset="0"/>
                        <a:buNone/>
                      </a:pPr>
                      <a:r>
                        <a:rPr lang="en-GB" sz="1000" b="0">
                          <a:solidFill>
                            <a:schemeClr val="tx1"/>
                          </a:solidFill>
                          <a:latin typeface="XCCW Joined 1a"/>
                        </a:rPr>
                        <a:t>In PE with our coach we will be focusing on our dribbling skills and in our secondary lesson we will be focusing on dance.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DT</a:t>
                      </a:r>
                    </a:p>
                    <a:p>
                      <a:pPr lvl="0" algn="l">
                        <a:buNone/>
                      </a:pPr>
                      <a:r>
                        <a:rPr lang="en-GB" sz="1000" b="0">
                          <a:solidFill>
                            <a:schemeClr val="tx1"/>
                          </a:solidFill>
                          <a:latin typeface="XCCW Joined 1a"/>
                        </a:rPr>
                        <a:t>In DT we will focusing on structures, we will be creating a chair considering which materials would be best and reviewing our designs.</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Personal, Social &amp; Health Education</a:t>
                      </a:r>
                    </a:p>
                    <a:p>
                      <a:pPr marL="0" lvl="0" indent="0" algn="l">
                        <a:buNone/>
                      </a:pPr>
                      <a:r>
                        <a:rPr lang="en-GB" sz="1000" b="0" i="0" u="none" strike="noStrike" noProof="0">
                          <a:solidFill>
                            <a:schemeClr val="tx1"/>
                          </a:solidFill>
                          <a:latin typeface="XCCW Joined 1a"/>
                        </a:rPr>
                        <a:t>Our focus is celebrating difference where we will be discussing similarities and differences in our classroom and the wider world. We will be celebrating what makes us unique.</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81352754"/>
                  </a:ext>
                </a:extLst>
              </a:tr>
            </a:tbl>
          </a:graphicData>
        </a:graphic>
      </p:graphicFrame>
      <p:pic>
        <p:nvPicPr>
          <p:cNvPr id="6" name="Picture 5">
            <a:extLst>
              <a:ext uri="{FF2B5EF4-FFF2-40B4-BE49-F238E27FC236}">
                <a16:creationId xmlns:a16="http://schemas.microsoft.com/office/drawing/2014/main" id="{8710723E-F227-4881-AE7C-186D3648569C}"/>
              </a:ext>
            </a:extLst>
          </p:cNvPr>
          <p:cNvPicPr>
            <a:picLocks noChangeAspect="1"/>
          </p:cNvPicPr>
          <p:nvPr/>
        </p:nvPicPr>
        <p:blipFill>
          <a:blip r:embed="rId2"/>
          <a:stretch>
            <a:fillRect/>
          </a:stretch>
        </p:blipFill>
        <p:spPr>
          <a:xfrm>
            <a:off x="6905835" y="2921629"/>
            <a:ext cx="1935332" cy="1986676"/>
          </a:xfrm>
          <a:prstGeom prst="rect">
            <a:avLst/>
          </a:prstGeom>
        </p:spPr>
      </p:pic>
      <p:pic>
        <p:nvPicPr>
          <p:cNvPr id="2" name="Picture 1" descr="Digby, Lincolnshire - Wikipedia">
            <a:extLst>
              <a:ext uri="{FF2B5EF4-FFF2-40B4-BE49-F238E27FC236}">
                <a16:creationId xmlns:a16="http://schemas.microsoft.com/office/drawing/2014/main" id="{07641E37-B704-A7F2-1EB8-15FC2923F0B7}"/>
              </a:ext>
            </a:extLst>
          </p:cNvPr>
          <p:cNvPicPr>
            <a:picLocks noChangeAspect="1"/>
          </p:cNvPicPr>
          <p:nvPr/>
        </p:nvPicPr>
        <p:blipFill>
          <a:blip r:embed="rId3"/>
          <a:stretch>
            <a:fillRect/>
          </a:stretch>
        </p:blipFill>
        <p:spPr>
          <a:xfrm>
            <a:off x="3399612" y="2725536"/>
            <a:ext cx="3331175" cy="2182769"/>
          </a:xfrm>
          <a:prstGeom prst="rect">
            <a:avLst/>
          </a:prstGeom>
        </p:spPr>
      </p:pic>
    </p:spTree>
    <p:extLst>
      <p:ext uri="{BB962C8B-B14F-4D97-AF65-F5344CB8AC3E}">
        <p14:creationId xmlns:p14="http://schemas.microsoft.com/office/powerpoint/2010/main" val="19351221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E762196-D1EC-E31C-1E24-F602B6B329FF}"/>
              </a:ext>
            </a:extLst>
          </p:cNvPr>
          <p:cNvGraphicFramePr>
            <a:graphicFrameLocks noGrp="1"/>
          </p:cNvGraphicFramePr>
          <p:nvPr>
            <p:extLst>
              <p:ext uri="{D42A27DB-BD31-4B8C-83A1-F6EECF244321}">
                <p14:modId xmlns:p14="http://schemas.microsoft.com/office/powerpoint/2010/main" val="2771798539"/>
              </p:ext>
            </p:extLst>
          </p:nvPr>
        </p:nvGraphicFramePr>
        <p:xfrm>
          <a:off x="146992" y="76902"/>
          <a:ext cx="11840792" cy="6061740"/>
        </p:xfrm>
        <a:graphic>
          <a:graphicData uri="http://schemas.openxmlformats.org/drawingml/2006/table">
            <a:tbl>
              <a:tblPr firstRow="1" bandRow="1">
                <a:tableStyleId>{5C22544A-7EE6-4342-B048-85BDC9FD1C3A}</a:tableStyleId>
              </a:tblPr>
              <a:tblGrid>
                <a:gridCol w="2960198">
                  <a:extLst>
                    <a:ext uri="{9D8B030D-6E8A-4147-A177-3AD203B41FA5}">
                      <a16:colId xmlns:a16="http://schemas.microsoft.com/office/drawing/2014/main" val="1009860449"/>
                    </a:ext>
                  </a:extLst>
                </a:gridCol>
                <a:gridCol w="2960198">
                  <a:extLst>
                    <a:ext uri="{9D8B030D-6E8A-4147-A177-3AD203B41FA5}">
                      <a16:colId xmlns:a16="http://schemas.microsoft.com/office/drawing/2014/main" val="3393470513"/>
                    </a:ext>
                  </a:extLst>
                </a:gridCol>
                <a:gridCol w="2960198">
                  <a:extLst>
                    <a:ext uri="{9D8B030D-6E8A-4147-A177-3AD203B41FA5}">
                      <a16:colId xmlns:a16="http://schemas.microsoft.com/office/drawing/2014/main" val="3696334466"/>
                    </a:ext>
                  </a:extLst>
                </a:gridCol>
                <a:gridCol w="2960198">
                  <a:extLst>
                    <a:ext uri="{9D8B030D-6E8A-4147-A177-3AD203B41FA5}">
                      <a16:colId xmlns:a16="http://schemas.microsoft.com/office/drawing/2014/main" val="3704521241"/>
                    </a:ext>
                  </a:extLst>
                </a:gridCol>
              </a:tblGrid>
              <a:tr h="1585966">
                <a:tc>
                  <a:txBody>
                    <a:bodyPr/>
                    <a:lstStyle/>
                    <a:p>
                      <a:pPr algn="l"/>
                      <a:r>
                        <a:rPr lang="en-GB" sz="1800" b="1">
                          <a:solidFill>
                            <a:schemeClr val="tx1"/>
                          </a:solidFill>
                          <a:latin typeface="XCCW Joined 1a"/>
                        </a:rPr>
                        <a:t>Writing</a:t>
                      </a:r>
                    </a:p>
                    <a:p>
                      <a:pPr lvl="0" algn="l">
                        <a:lnSpc>
                          <a:spcPct val="100000"/>
                        </a:lnSpc>
                        <a:buNone/>
                      </a:pPr>
                      <a:r>
                        <a:rPr lang="en-GB" sz="1000" b="0" i="0" u="none" strike="noStrike" noProof="0">
                          <a:solidFill>
                            <a:schemeClr val="tx1"/>
                          </a:solidFill>
                          <a:latin typeface="XCCW Joined 1a"/>
                        </a:rPr>
                        <a:t>This term we will be using our new WW2 topic to inspire our writing. We will be looking closely at both diary and letter writing and plan to write in role as a child evacuated from the city during the war.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800" b="1">
                          <a:solidFill>
                            <a:schemeClr val="tx1"/>
                          </a:solidFill>
                          <a:latin typeface="XCCW Joined 1a"/>
                        </a:rPr>
                        <a:t>Reading</a:t>
                      </a:r>
                      <a:endParaRPr lang="en-GB" sz="1600" b="1">
                        <a:solidFill>
                          <a:schemeClr val="tx1"/>
                        </a:solidFill>
                        <a:latin typeface="XCCW Joined 1a"/>
                      </a:endParaRPr>
                    </a:p>
                    <a:p>
                      <a:pPr lvl="0" algn="l">
                        <a:buNone/>
                      </a:pPr>
                      <a:r>
                        <a:rPr lang="en-GB" sz="900" b="0">
                          <a:solidFill>
                            <a:schemeClr val="tx1"/>
                          </a:solidFill>
                          <a:latin typeface="XCCW Joined 1a"/>
                        </a:rPr>
                        <a:t>Our whole class book study sessions will use the text 'The lion and the unicorn' to help us answer questions based </a:t>
                      </a:r>
                      <a:r>
                        <a:rPr lang="en-GB" sz="900" b="0" i="0" u="none" strike="noStrike" noProof="0">
                          <a:solidFill>
                            <a:schemeClr val="tx1"/>
                          </a:solidFill>
                          <a:latin typeface="XCCW Joined 1a"/>
                        </a:rPr>
                        <a:t>on vocabulary, summarising, inference and prediction</a:t>
                      </a:r>
                      <a:r>
                        <a:rPr lang="en-GB" sz="900" b="0">
                          <a:solidFill>
                            <a:schemeClr val="tx1"/>
                          </a:solidFill>
                          <a:latin typeface="XCCW Joined 1a"/>
                        </a:rPr>
                        <a:t>. We will also look at a range of different texts each week following the Ashley Booth scheme.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800" b="1">
                          <a:solidFill>
                            <a:schemeClr val="tx1"/>
                          </a:solidFill>
                          <a:latin typeface="XCCW Joined 1a"/>
                        </a:rPr>
                        <a:t>Maths</a:t>
                      </a:r>
                    </a:p>
                    <a:p>
                      <a:pPr lvl="0" algn="l">
                        <a:buNone/>
                      </a:pPr>
                      <a:r>
                        <a:rPr lang="en-GB" sz="1000" b="0" i="0" u="none" strike="noStrike" noProof="0">
                          <a:solidFill>
                            <a:schemeClr val="tx1"/>
                          </a:solidFill>
                          <a:latin typeface="XCCW Joined 1a"/>
                        </a:rPr>
                        <a:t>Our new mixed age planning continues to look at addition and subtraction this term before moving on to our first topic on multiplication and division.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Science</a:t>
                      </a:r>
                    </a:p>
                    <a:p>
                      <a:pPr algn="l"/>
                      <a:r>
                        <a:rPr lang="en-GB" sz="900" b="0" kern="1200">
                          <a:solidFill>
                            <a:schemeClr val="tx1"/>
                          </a:solidFill>
                          <a:latin typeface="XCCW Joined 1a"/>
                          <a:ea typeface="+mn-ea"/>
                          <a:cs typeface="+mn-cs"/>
                        </a:rPr>
                        <a:t>.</a:t>
                      </a:r>
                      <a:r>
                        <a:rPr lang="en-GB" sz="1000" b="0" kern="1200">
                          <a:solidFill>
                            <a:schemeClr val="tx1"/>
                          </a:solidFill>
                          <a:latin typeface="XCCW Joined 1a"/>
                          <a:ea typeface="+mn-ea"/>
                          <a:cs typeface="+mn-cs"/>
                        </a:rPr>
                        <a:t>In science this term we will be learning all about how sound is made as well as the parts of the ear. We will be investigating pitch and volume.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479985003"/>
                  </a:ext>
                </a:extLst>
              </a:tr>
              <a:tr h="1303842">
                <a:tc>
                  <a:txBody>
                    <a:bodyPr/>
                    <a:lstStyle/>
                    <a:p>
                      <a:pPr algn="l"/>
                      <a:r>
                        <a:rPr lang="en-GB" b="1">
                          <a:solidFill>
                            <a:schemeClr val="tx1"/>
                          </a:solidFill>
                          <a:latin typeface="XCCW Joined 1a"/>
                        </a:rPr>
                        <a:t>History</a:t>
                      </a:r>
                    </a:p>
                    <a:p>
                      <a:pPr marL="0" lvl="0" indent="0" algn="l">
                        <a:buNone/>
                      </a:pPr>
                      <a:r>
                        <a:rPr lang="en-GB" sz="1000" b="0" i="0" u="none" strike="noStrike" noProof="0">
                          <a:solidFill>
                            <a:schemeClr val="tx1"/>
                          </a:solidFill>
                          <a:latin typeface="XCCW Joined 1a"/>
                        </a:rPr>
                        <a:t>This term we begin our World War 2 topic exploring key events and how Britain became involved. We will also focus on how the lives of people during the war changed dramatically through evacuation, rationing, roles of women etc.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gridSpan="2">
                  <a:txBody>
                    <a:bodyPr/>
                    <a:lstStyle/>
                    <a:p>
                      <a:pPr algn="ctr"/>
                      <a:r>
                        <a:rPr lang="en-GB" sz="2800" b="1">
                          <a:solidFill>
                            <a:schemeClr val="tx1"/>
                          </a:solidFill>
                          <a:latin typeface="XCCW Joined 1a"/>
                        </a:rPr>
                        <a:t>Gnomes – Year 3/4</a:t>
                      </a:r>
                    </a:p>
                    <a:p>
                      <a:pPr algn="ctr"/>
                      <a:r>
                        <a:rPr lang="en-GB" sz="2400" b="1">
                          <a:solidFill>
                            <a:schemeClr val="tx1"/>
                          </a:solidFill>
                          <a:latin typeface="XCCW Joined 1a"/>
                        </a:rPr>
                        <a:t>Autumn 2 - WW2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accent1">
                        <a:lumMod val="20000"/>
                        <a:lumOff val="80000"/>
                      </a:schemeClr>
                    </a:solidFill>
                  </a:tcPr>
                </a:tc>
                <a:tc hMerge="1">
                  <a:txBody>
                    <a:bodyPr/>
                    <a:lstStyle/>
                    <a:p>
                      <a:pPr algn="l"/>
                      <a:endParaRPr lang="en-GB">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l"/>
                      <a:r>
                        <a:rPr lang="en-GB" b="1">
                          <a:solidFill>
                            <a:schemeClr val="tx1"/>
                          </a:solidFill>
                          <a:latin typeface="XCCW Joined 1a"/>
                        </a:rPr>
                        <a:t>Religious Education</a:t>
                      </a:r>
                    </a:p>
                    <a:p>
                      <a:pPr lvl="0" algn="l">
                        <a:lnSpc>
                          <a:spcPct val="100000"/>
                        </a:lnSpc>
                        <a:spcBef>
                          <a:spcPts val="0"/>
                        </a:spcBef>
                        <a:spcAft>
                          <a:spcPts val="0"/>
                        </a:spcAft>
                        <a:buNone/>
                      </a:pPr>
                      <a:r>
                        <a:rPr lang="en-GB" sz="900" b="1">
                          <a:solidFill>
                            <a:schemeClr val="tx1"/>
                          </a:solidFill>
                          <a:latin typeface="XCCW Joined 1a"/>
                        </a:rPr>
                        <a:t>What does it mean to be a Hindu in Britain today?  </a:t>
                      </a:r>
                      <a:r>
                        <a:rPr lang="en-GB" sz="900" b="0">
                          <a:solidFill>
                            <a:schemeClr val="tx1"/>
                          </a:solidFill>
                          <a:latin typeface="XCCW Joined 1a"/>
                        </a:rPr>
                        <a:t>In this unit we will continue to learn about  Hindu Dhama,  Hindu places of worship, Hindu festivals, we will learn about the different characters in Hindu stories before looking at what makes a good Hindu thinking about dharma and karma.  </a:t>
                      </a:r>
                      <a:endParaRPr lang="en-GB" sz="900" b="0" i="0" u="none" strike="noStrike" noProof="0">
                        <a:solidFill>
                          <a:srgbClr val="0070C0"/>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845159402"/>
                  </a:ext>
                </a:extLst>
              </a:tr>
              <a:tr h="1585966">
                <a:tc>
                  <a:txBody>
                    <a:bodyPr/>
                    <a:lstStyle/>
                    <a:p>
                      <a:pPr algn="l"/>
                      <a:r>
                        <a:rPr lang="en-GB" b="1">
                          <a:solidFill>
                            <a:schemeClr val="tx1"/>
                          </a:solidFill>
                          <a:latin typeface="XCCW Joined 1a"/>
                        </a:rPr>
                        <a:t>Computing</a:t>
                      </a:r>
                    </a:p>
                    <a:p>
                      <a:pPr lvl="0" algn="l">
                        <a:buNone/>
                      </a:pPr>
                      <a:r>
                        <a:rPr lang="en-GB" sz="1000" b="0" i="0" u="none" strike="noStrike" noProof="0">
                          <a:solidFill>
                            <a:schemeClr val="tx1"/>
                          </a:solidFill>
                          <a:latin typeface="XCCW Joined 1a"/>
                        </a:rPr>
                        <a:t>We will be looking at how to use the computer systems and networks  at school and understand how digital devices can help us.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endParaRPr lang="en-GB" b="1">
                        <a:solidFill>
                          <a:schemeClr val="tx1"/>
                        </a:solidFill>
                        <a:latin typeface="XCCW Joined 1a" panose="03050602040000000000" pitchFamily="66"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endParaRPr lang="en-GB" b="1">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Music </a:t>
                      </a:r>
                      <a:endParaRPr lang="en-GB" sz="1000" b="1" i="0" u="none" strike="noStrike" noProof="0">
                        <a:solidFill>
                          <a:schemeClr val="tx1"/>
                        </a:solidFill>
                        <a:latin typeface="Segoe UI"/>
                      </a:endParaRPr>
                    </a:p>
                    <a:p>
                      <a:pPr lvl="0" algn="l">
                        <a:buNone/>
                      </a:pPr>
                      <a:r>
                        <a:rPr lang="en-GB" sz="900" b="0" i="0" u="none" strike="noStrike" noProof="0">
                          <a:solidFill>
                            <a:schemeClr val="tx1"/>
                          </a:solidFill>
                          <a:latin typeface="XCCW Joined 1a"/>
                        </a:rPr>
                        <a:t>In this unit, we ask, ‘What Stories Does Music Tell Us About the Past?’. The Social Question evolves as the children move through the scheme while encouraging them to be responsible and kind citizens of the world. During this unit the children will sing, improvise, compose, perform, listen and respond as well as learn about the different elements of music. </a:t>
                      </a:r>
                      <a:endParaRPr lang="en-GB" sz="90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53268302"/>
                  </a:ext>
                </a:extLst>
              </a:tr>
              <a:tr h="1585966">
                <a:tc>
                  <a:txBody>
                    <a:bodyPr/>
                    <a:lstStyle/>
                    <a:p>
                      <a:pPr algn="l"/>
                      <a:r>
                        <a:rPr lang="en-GB" b="1">
                          <a:solidFill>
                            <a:schemeClr val="tx1"/>
                          </a:solidFill>
                          <a:latin typeface="XCCW Joined 1a"/>
                        </a:rPr>
                        <a:t>French</a:t>
                      </a:r>
                    </a:p>
                    <a:p>
                      <a:pPr lvl="0" algn="l">
                        <a:buNone/>
                      </a:pPr>
                      <a:r>
                        <a:rPr lang="en-GB" sz="1000" b="0" i="0" u="none" strike="noStrike" noProof="0">
                          <a:solidFill>
                            <a:schemeClr val="tx1"/>
                          </a:solidFill>
                          <a:latin typeface="XCCW Joined 1a"/>
                        </a:rPr>
                        <a:t>In French we will be working on our conversational vocabulary to be able to talk about the four different seasons.</a:t>
                      </a:r>
                      <a:endParaRPr lang="en-GB" b="0">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PE</a:t>
                      </a:r>
                    </a:p>
                    <a:p>
                      <a:pPr marL="0" lvl="0" indent="0" algn="l">
                        <a:buNone/>
                      </a:pPr>
                      <a:r>
                        <a:rPr lang="en-GB" sz="1000" b="0" i="0" u="none" strike="noStrike" noProof="0">
                          <a:solidFill>
                            <a:schemeClr val="tx1"/>
                          </a:solidFill>
                          <a:latin typeface="XCCW Joined 1a"/>
                        </a:rPr>
                        <a:t>During our coach led PE sessions we will be developing our netball skills. We also have swimming to look forward to as our second PE session this term.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Art and DT</a:t>
                      </a:r>
                    </a:p>
                    <a:p>
                      <a:pPr lvl="0" algn="l">
                        <a:buNone/>
                      </a:pPr>
                      <a:r>
                        <a:rPr lang="en-GB" sz="1000" b="0" i="0" u="none" strike="noStrike" noProof="0">
                          <a:solidFill>
                            <a:schemeClr val="tx1"/>
                          </a:solidFill>
                          <a:latin typeface="XCCW Joined 1a"/>
                        </a:rPr>
                        <a:t>Our DT this term will be looking at structures. The children will explore making their own structures for different purposes ensuring they are strong, stable and aesthetically pleasing. The children will explore a range of materials and techniques. </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400" b="1">
                          <a:solidFill>
                            <a:schemeClr val="tx1"/>
                          </a:solidFill>
                          <a:latin typeface="XCCW Joined 1a"/>
                        </a:rPr>
                        <a:t>Personal, Social &amp; Health Education</a:t>
                      </a:r>
                    </a:p>
                    <a:p>
                      <a:pPr lvl="0" algn="l">
                        <a:buNone/>
                      </a:pPr>
                      <a:r>
                        <a:rPr lang="en-GB" sz="900" b="0" i="0" u="none" strike="noStrike" noProof="0">
                          <a:solidFill>
                            <a:schemeClr val="tx1"/>
                          </a:solidFill>
                          <a:latin typeface="XCCW Joined 1a"/>
                        </a:rPr>
                        <a:t>We will be discussing and asking questions around 'celebrating differences.' We will understand that being different is a fantastic thing and that we should have mutual respect for people who are different to ourselves.</a:t>
                      </a:r>
                      <a:r>
                        <a:rPr lang="en-GB" sz="1000" b="0" i="0" u="none" strike="noStrike" noProof="0">
                          <a:solidFill>
                            <a:schemeClr val="tx1"/>
                          </a:solidFill>
                          <a:latin typeface="XCCW Joined 1a"/>
                        </a:rPr>
                        <a:t> </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81352754"/>
                  </a:ext>
                </a:extLst>
              </a:tr>
            </a:tbl>
          </a:graphicData>
        </a:graphic>
      </p:graphicFrame>
      <p:pic>
        <p:nvPicPr>
          <p:cNvPr id="6" name="Picture 5">
            <a:extLst>
              <a:ext uri="{FF2B5EF4-FFF2-40B4-BE49-F238E27FC236}">
                <a16:creationId xmlns:a16="http://schemas.microsoft.com/office/drawing/2014/main" id="{8710723E-F227-4881-AE7C-186D3648569C}"/>
              </a:ext>
            </a:extLst>
          </p:cNvPr>
          <p:cNvPicPr>
            <a:picLocks noChangeAspect="1"/>
          </p:cNvPicPr>
          <p:nvPr/>
        </p:nvPicPr>
        <p:blipFill>
          <a:blip r:embed="rId2"/>
          <a:stretch>
            <a:fillRect/>
          </a:stretch>
        </p:blipFill>
        <p:spPr>
          <a:xfrm>
            <a:off x="6762677" y="2621541"/>
            <a:ext cx="1935332" cy="1986676"/>
          </a:xfrm>
          <a:prstGeom prst="rect">
            <a:avLst/>
          </a:prstGeom>
        </p:spPr>
      </p:pic>
      <p:pic>
        <p:nvPicPr>
          <p:cNvPr id="2" name="Picture 1" descr="Mount Everest | Height, Location, Map, Facts, Climbers, &amp; Deaths |  Britannica">
            <a:extLst>
              <a:ext uri="{FF2B5EF4-FFF2-40B4-BE49-F238E27FC236}">
                <a16:creationId xmlns:a16="http://schemas.microsoft.com/office/drawing/2014/main" id="{4EE7E5AD-4860-B0C2-AD1F-7CF572434463}"/>
              </a:ext>
            </a:extLst>
          </p:cNvPr>
          <p:cNvPicPr>
            <a:picLocks noChangeAspect="1"/>
          </p:cNvPicPr>
          <p:nvPr/>
        </p:nvPicPr>
        <p:blipFill>
          <a:blip r:embed="rId3"/>
          <a:stretch>
            <a:fillRect/>
          </a:stretch>
        </p:blipFill>
        <p:spPr>
          <a:xfrm>
            <a:off x="3877733" y="2888880"/>
            <a:ext cx="2261937" cy="1451998"/>
          </a:xfrm>
          <a:prstGeom prst="rect">
            <a:avLst/>
          </a:prstGeom>
        </p:spPr>
      </p:pic>
      <p:pic>
        <p:nvPicPr>
          <p:cNvPr id="4" name="Picture 3" descr="Douglas C-47 Skytrain - Wikipedia">
            <a:extLst>
              <a:ext uri="{FF2B5EF4-FFF2-40B4-BE49-F238E27FC236}">
                <a16:creationId xmlns:a16="http://schemas.microsoft.com/office/drawing/2014/main" id="{8317C046-A4EC-9046-1807-E45C24E726C6}"/>
              </a:ext>
            </a:extLst>
          </p:cNvPr>
          <p:cNvPicPr>
            <a:picLocks noChangeAspect="1"/>
          </p:cNvPicPr>
          <p:nvPr/>
        </p:nvPicPr>
        <p:blipFill>
          <a:blip r:embed="rId4"/>
          <a:stretch>
            <a:fillRect/>
          </a:stretch>
        </p:blipFill>
        <p:spPr>
          <a:xfrm>
            <a:off x="3586223" y="2823539"/>
            <a:ext cx="2752845" cy="1654621"/>
          </a:xfrm>
          <a:prstGeom prst="rect">
            <a:avLst/>
          </a:prstGeom>
        </p:spPr>
      </p:pic>
    </p:spTree>
    <p:extLst>
      <p:ext uri="{BB962C8B-B14F-4D97-AF65-F5344CB8AC3E}">
        <p14:creationId xmlns:p14="http://schemas.microsoft.com/office/powerpoint/2010/main" val="3667726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E762196-D1EC-E31C-1E24-F602B6B329FF}"/>
              </a:ext>
            </a:extLst>
          </p:cNvPr>
          <p:cNvGraphicFramePr>
            <a:graphicFrameLocks noGrp="1"/>
          </p:cNvGraphicFramePr>
          <p:nvPr>
            <p:extLst>
              <p:ext uri="{D42A27DB-BD31-4B8C-83A1-F6EECF244321}">
                <p14:modId xmlns:p14="http://schemas.microsoft.com/office/powerpoint/2010/main" val="3251636"/>
              </p:ext>
            </p:extLst>
          </p:nvPr>
        </p:nvGraphicFramePr>
        <p:xfrm>
          <a:off x="276170" y="96352"/>
          <a:ext cx="11541386" cy="6759136"/>
        </p:xfrm>
        <a:graphic>
          <a:graphicData uri="http://schemas.openxmlformats.org/drawingml/2006/table">
            <a:tbl>
              <a:tblPr firstRow="1" bandRow="1">
                <a:tableStyleId>{5C22544A-7EE6-4342-B048-85BDC9FD1C3A}</a:tableStyleId>
              </a:tblPr>
              <a:tblGrid>
                <a:gridCol w="2806395">
                  <a:extLst>
                    <a:ext uri="{9D8B030D-6E8A-4147-A177-3AD203B41FA5}">
                      <a16:colId xmlns:a16="http://schemas.microsoft.com/office/drawing/2014/main" val="1009860449"/>
                    </a:ext>
                  </a:extLst>
                </a:gridCol>
                <a:gridCol w="2964298">
                  <a:extLst>
                    <a:ext uri="{9D8B030D-6E8A-4147-A177-3AD203B41FA5}">
                      <a16:colId xmlns:a16="http://schemas.microsoft.com/office/drawing/2014/main" val="3393470513"/>
                    </a:ext>
                  </a:extLst>
                </a:gridCol>
                <a:gridCol w="2880321">
                  <a:extLst>
                    <a:ext uri="{9D8B030D-6E8A-4147-A177-3AD203B41FA5}">
                      <a16:colId xmlns:a16="http://schemas.microsoft.com/office/drawing/2014/main" val="3696334466"/>
                    </a:ext>
                  </a:extLst>
                </a:gridCol>
                <a:gridCol w="2890372">
                  <a:extLst>
                    <a:ext uri="{9D8B030D-6E8A-4147-A177-3AD203B41FA5}">
                      <a16:colId xmlns:a16="http://schemas.microsoft.com/office/drawing/2014/main" val="3704521241"/>
                    </a:ext>
                  </a:extLst>
                </a:gridCol>
              </a:tblGrid>
              <a:tr h="2195824">
                <a:tc>
                  <a:txBody>
                    <a:bodyPr/>
                    <a:lstStyle/>
                    <a:p>
                      <a:pPr algn="l"/>
                      <a:r>
                        <a:rPr lang="en-GB" sz="1800" b="1">
                          <a:solidFill>
                            <a:schemeClr val="tx1"/>
                          </a:solidFill>
                          <a:latin typeface="XCCW Joined 1a"/>
                        </a:rPr>
                        <a:t>Writing</a:t>
                      </a:r>
                    </a:p>
                    <a:p>
                      <a:pPr lvl="0" algn="l">
                        <a:buNone/>
                      </a:pPr>
                      <a:r>
                        <a:rPr lang="en-GB" sz="900" b="0">
                          <a:solidFill>
                            <a:schemeClr val="tx1"/>
                          </a:solidFill>
                          <a:latin typeface="XCCW Joined 1a"/>
                        </a:rPr>
                        <a:t>We will start to use WW2 as inspiration for our writing. We will hopefully write diaries and letters from the perspective of people who were on the front line or those that had been evacuated to the countryside. We will hopefully conclude the term with some Christmas Poetry.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800" b="1">
                          <a:solidFill>
                            <a:schemeClr val="tx1"/>
                          </a:solidFill>
                          <a:latin typeface="XCCW Joined 1a"/>
                        </a:rPr>
                        <a:t>Reading</a:t>
                      </a:r>
                    </a:p>
                    <a:p>
                      <a:pPr lvl="0" algn="l">
                        <a:buNone/>
                      </a:pPr>
                      <a:r>
                        <a:rPr lang="en-GB" sz="900" b="0">
                          <a:solidFill>
                            <a:schemeClr val="tx1"/>
                          </a:solidFill>
                          <a:latin typeface="XCCW Joined 1a"/>
                        </a:rPr>
                        <a:t>We will read a variety of texts where we answer a range of questions which enables us to critically think and analyse the text: these texts can be found on blogs with resources by Ashley Booth via the internet. We will also have a class book which we will read throughout the term; inspired by our theme of WW2, this will be 'Once' by Morris </a:t>
                      </a:r>
                      <a:r>
                        <a:rPr lang="en-GB" sz="900" b="0" err="1">
                          <a:solidFill>
                            <a:schemeClr val="tx1"/>
                          </a:solidFill>
                          <a:latin typeface="XCCW Joined 1a"/>
                        </a:rPr>
                        <a:t>Gleitzman</a:t>
                      </a:r>
                      <a:r>
                        <a:rPr lang="en-GB" sz="900" b="0">
                          <a:solidFill>
                            <a:schemeClr val="tx1"/>
                          </a:solidFill>
                          <a:latin typeface="XCCW Joined 1a"/>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800" b="1">
                          <a:solidFill>
                            <a:schemeClr val="tx1"/>
                          </a:solidFill>
                          <a:latin typeface="XCCW Joined 1a"/>
                        </a:rPr>
                        <a:t>Maths</a:t>
                      </a:r>
                    </a:p>
                    <a:p>
                      <a:pPr lvl="0" algn="l">
                        <a:buNone/>
                      </a:pPr>
                      <a:r>
                        <a:rPr lang="en-GB" sz="900" b="0">
                          <a:solidFill>
                            <a:schemeClr val="tx1"/>
                          </a:solidFill>
                          <a:latin typeface="XCCW Joined 1a"/>
                        </a:rPr>
                        <a:t>Year 5 and 6 children will be learning the same content throughout this term, we will spend the first half looking at fractions before looking at multiplication and division before Christmas.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a:solidFill>
                            <a:schemeClr val="tx1"/>
                          </a:solidFill>
                          <a:latin typeface="XCCW Joined 1a"/>
                        </a:rPr>
                        <a:t>Personal, Social &amp; Health Education</a:t>
                      </a:r>
                    </a:p>
                    <a:p>
                      <a:pPr lvl="0" algn="l">
                        <a:buNone/>
                      </a:pPr>
                      <a:r>
                        <a:rPr lang="en-GB" sz="900" b="0">
                          <a:solidFill>
                            <a:schemeClr val="tx1"/>
                          </a:solidFill>
                          <a:latin typeface="XCCW Joined 1a"/>
                        </a:rPr>
                        <a:t>We will be discussing and asking questions around 'celebrating differences.' We will understand that being different is a fantastic thing and that we should have mutual respect for people who are different to ourselves.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479985003"/>
                  </a:ext>
                </a:extLst>
              </a:tr>
              <a:tr h="1291403">
                <a:tc rowSpan="2">
                  <a:txBody>
                    <a:bodyPr/>
                    <a:lstStyle/>
                    <a:p>
                      <a:pPr algn="l"/>
                      <a:r>
                        <a:rPr lang="en-GB" b="1">
                          <a:solidFill>
                            <a:schemeClr val="tx1"/>
                          </a:solidFill>
                          <a:latin typeface="XCCW Joined 1a"/>
                        </a:rPr>
                        <a:t>Geography/History</a:t>
                      </a:r>
                    </a:p>
                    <a:p>
                      <a:pPr lvl="0" algn="l">
                        <a:buNone/>
                      </a:pPr>
                      <a:r>
                        <a:rPr lang="en-GB" sz="900" b="0" i="0" u="none" strike="noStrike" noProof="0">
                          <a:solidFill>
                            <a:schemeClr val="tx1"/>
                          </a:solidFill>
                          <a:latin typeface="XCCW Joined 1a"/>
                        </a:rPr>
                        <a:t>This term in History we will be learning about WW2 and understanding how it has affected </a:t>
                      </a:r>
                      <a:r>
                        <a:rPr lang="en-GB" sz="900" b="0" i="1" u="none" strike="noStrike" noProof="0">
                          <a:solidFill>
                            <a:schemeClr val="tx1"/>
                          </a:solidFill>
                          <a:latin typeface="XCCW Joined 1a"/>
                        </a:rPr>
                        <a:t>us</a:t>
                      </a:r>
                      <a:r>
                        <a:rPr lang="en-GB" sz="900" b="0" i="0" u="none" strike="noStrike" noProof="0">
                          <a:solidFill>
                            <a:schemeClr val="tx1"/>
                          </a:solidFill>
                          <a:latin typeface="XCCW Joined 1a"/>
                        </a:rPr>
                        <a:t>. We have already been to </a:t>
                      </a:r>
                      <a:r>
                        <a:rPr lang="en-GB" sz="900" b="0" i="0" u="none" strike="noStrike" noProof="0" err="1">
                          <a:solidFill>
                            <a:schemeClr val="tx1"/>
                          </a:solidFill>
                          <a:latin typeface="XCCW Joined 1a"/>
                        </a:rPr>
                        <a:t>Metheringham</a:t>
                      </a:r>
                      <a:r>
                        <a:rPr lang="en-GB" sz="900" b="0" i="0" u="none" strike="noStrike" noProof="0">
                          <a:solidFill>
                            <a:schemeClr val="tx1"/>
                          </a:solidFill>
                          <a:latin typeface="XCCW Joined 1a"/>
                        </a:rPr>
                        <a:t> Airfield and understood the role of the RAF in our local area during the war.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rowSpan="2" gridSpan="2">
                  <a:txBody>
                    <a:bodyPr/>
                    <a:lstStyle/>
                    <a:p>
                      <a:pPr algn="ctr"/>
                      <a:r>
                        <a:rPr lang="en-GB" sz="2800" b="1">
                          <a:solidFill>
                            <a:schemeClr val="tx1"/>
                          </a:solidFill>
                          <a:latin typeface="XCCW Joined 1a"/>
                        </a:rPr>
                        <a:t>Imps – Year 5/6 WWII </a:t>
                      </a:r>
                    </a:p>
                    <a:p>
                      <a:pPr algn="ctr"/>
                      <a:endParaRPr lang="en-GB" sz="2400" b="1">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accent1">
                        <a:lumMod val="20000"/>
                        <a:lumOff val="80000"/>
                      </a:schemeClr>
                    </a:solidFill>
                  </a:tcPr>
                </a:tc>
                <a:tc rowSpan="2" hMerge="1">
                  <a:txBody>
                    <a:bodyPr/>
                    <a:lstStyle/>
                    <a:p>
                      <a:pPr algn="l"/>
                      <a:endParaRPr lang="en-GB">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l"/>
                      <a:r>
                        <a:rPr lang="en-GB" b="1">
                          <a:solidFill>
                            <a:schemeClr val="tx1"/>
                          </a:solidFill>
                          <a:latin typeface="XCCW Joined 1a"/>
                        </a:rPr>
                        <a:t>Religious Education</a:t>
                      </a:r>
                    </a:p>
                    <a:p>
                      <a:pPr lvl="0" algn="l">
                        <a:buNone/>
                      </a:pPr>
                      <a:r>
                        <a:rPr lang="en-GB" sz="900" b="0">
                          <a:solidFill>
                            <a:schemeClr val="tx1"/>
                          </a:solidFill>
                          <a:latin typeface="XCCW Joined 1a"/>
                        </a:rPr>
                        <a:t>We will learn about whether you need to believe in God to be good. We will look at this question from the perspective of different religions. We will learn about how humanists and non-religious people find purpose in their lives as well.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845159402"/>
                  </a:ext>
                </a:extLst>
              </a:tr>
              <a:tr h="529808">
                <a:tc vMerge="1">
                  <a:txBody>
                    <a:bodyPr/>
                    <a:lstStyle/>
                    <a:p>
                      <a:endParaRPr lang="en-GB"/>
                    </a:p>
                  </a:txBody>
                  <a:tcPr/>
                </a:tc>
                <a:tc gridSpan="2" vMerge="1">
                  <a:txBody>
                    <a:bodyPr/>
                    <a:lstStyle/>
                    <a:p>
                      <a:endParaRPr lang="en-GB"/>
                    </a:p>
                  </a:txBody>
                  <a:tcPr/>
                </a:tc>
                <a:tc hMerge="1" vMerge="1">
                  <a:txBody>
                    <a:bodyPr/>
                    <a:lstStyle/>
                    <a:p>
                      <a:endParaRPr lang="en-GB"/>
                    </a:p>
                  </a:txBody>
                  <a:tcPr/>
                </a:tc>
                <a:tc rowSpan="2">
                  <a:txBody>
                    <a:bodyPr/>
                    <a:lstStyle/>
                    <a:p>
                      <a:pPr algn="l"/>
                      <a:r>
                        <a:rPr lang="en-GB" b="1">
                          <a:solidFill>
                            <a:schemeClr val="tx1"/>
                          </a:solidFill>
                          <a:latin typeface="XCCW Joined 1a"/>
                        </a:rPr>
                        <a:t>Music</a:t>
                      </a:r>
                    </a:p>
                    <a:p>
                      <a:pPr lvl="0" algn="l">
                        <a:buNone/>
                      </a:pPr>
                      <a:r>
                        <a:rPr lang="en-GB" sz="900" b="0">
                          <a:solidFill>
                            <a:schemeClr val="tx1"/>
                          </a:solidFill>
                          <a:latin typeface="XCCW Joined 1a"/>
                        </a:rPr>
                        <a:t>We will continue playing the steel pans and learn some new songs. We hope to learn more musical terminology like harmonies and melodies and how we can utilise this knowledge in our own compositions.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235378051"/>
                  </a:ext>
                </a:extLst>
              </a:tr>
              <a:tr h="531310">
                <a:tc rowSpan="2">
                  <a:txBody>
                    <a:bodyPr/>
                    <a:lstStyle/>
                    <a:p>
                      <a:pPr algn="l"/>
                      <a:r>
                        <a:rPr lang="en-GB" b="1">
                          <a:solidFill>
                            <a:schemeClr val="tx1"/>
                          </a:solidFill>
                          <a:latin typeface="XCCW Joined 1a"/>
                        </a:rPr>
                        <a:t>Computing</a:t>
                      </a:r>
                    </a:p>
                    <a:p>
                      <a:pPr lvl="0" algn="l">
                        <a:buNone/>
                      </a:pPr>
                      <a:r>
                        <a:rPr lang="en-GB" sz="900" b="0">
                          <a:solidFill>
                            <a:schemeClr val="tx1"/>
                          </a:solidFill>
                          <a:latin typeface="XCCW Joined 1a"/>
                        </a:rPr>
                        <a:t>In computing, we will be creating media. This will be in the form of video production. We will storyboard, write scripts, film and then edit our own mini films. (We might even host our own little film festival).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endParaRPr lang="en-GB" b="1">
                        <a:solidFill>
                          <a:schemeClr val="tx1"/>
                        </a:solidFill>
                        <a:latin typeface="XCCW Joined 1a" panose="03050602040000000000" pitchFamily="66"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endParaRPr lang="en-GB" b="1">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pPr algn="l"/>
                      <a:endParaRPr lang="en-GB" sz="1200" b="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53268302"/>
                  </a:ext>
                </a:extLst>
              </a:tr>
              <a:tr h="683089">
                <a:tc vMerge="1">
                  <a:txBody>
                    <a:bodyPr/>
                    <a:lstStyle/>
                    <a:p>
                      <a:endParaRPr lang="en-GB"/>
                    </a:p>
                  </a:txBody>
                  <a:tcPr/>
                </a:tc>
                <a:tc rowSpan="2">
                  <a:txBody>
                    <a:bodyPr/>
                    <a:lstStyle/>
                    <a:p>
                      <a:pPr lvl="0" algn="l">
                        <a:buNone/>
                      </a:pPr>
                      <a:r>
                        <a:rPr lang="en-GB" b="1">
                          <a:solidFill>
                            <a:schemeClr val="tx1"/>
                          </a:solidFill>
                          <a:latin typeface="XCCW Joined 1a"/>
                        </a:rPr>
                        <a:t>PE</a:t>
                      </a:r>
                      <a:endParaRPr lang="en-US"/>
                    </a:p>
                    <a:p>
                      <a:pPr marL="0" lvl="0" indent="0" algn="l">
                        <a:buNone/>
                      </a:pPr>
                      <a:r>
                        <a:rPr lang="en-GB" sz="900" b="0">
                          <a:solidFill>
                            <a:schemeClr val="tx1"/>
                          </a:solidFill>
                          <a:latin typeface="XCCW Joined 1a"/>
                        </a:rPr>
                        <a:t>In PE with Mr </a:t>
                      </a:r>
                      <a:r>
                        <a:rPr lang="en-GB" sz="900" b="0" err="1">
                          <a:solidFill>
                            <a:schemeClr val="tx1"/>
                          </a:solidFill>
                          <a:latin typeface="XCCW Joined 1a"/>
                        </a:rPr>
                        <a:t>Margarson</a:t>
                      </a:r>
                      <a:r>
                        <a:rPr lang="en-GB" sz="900" b="0">
                          <a:solidFill>
                            <a:schemeClr val="tx1"/>
                          </a:solidFill>
                          <a:latin typeface="XCCW Joined 1a"/>
                        </a:rPr>
                        <a:t>, children will be learning about Netball and with Premier Education, the children will be doing dance.</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1">
                        <a:lumMod val="20000"/>
                        <a:lumOff val="80000"/>
                      </a:schemeClr>
                    </a:solidFill>
                  </a:tcPr>
                </a:tc>
                <a:tc rowSpan="2">
                  <a:txBody>
                    <a:bodyPr/>
                    <a:lstStyle/>
                    <a:p>
                      <a:pPr lvl="0" algn="l">
                        <a:buNone/>
                      </a:pPr>
                      <a:r>
                        <a:rPr lang="en-GB" b="1">
                          <a:solidFill>
                            <a:schemeClr val="tx1"/>
                          </a:solidFill>
                          <a:latin typeface="XCCW Joined 1a"/>
                        </a:rPr>
                        <a:t>Art and DT</a:t>
                      </a:r>
                      <a:endParaRPr lang="en-US"/>
                    </a:p>
                    <a:p>
                      <a:pPr lvl="0" algn="l">
                        <a:buNone/>
                      </a:pPr>
                      <a:r>
                        <a:rPr lang="en-GB" sz="900" b="0">
                          <a:solidFill>
                            <a:schemeClr val="tx1"/>
                          </a:solidFill>
                          <a:latin typeface="XCCW Joined 1a"/>
                        </a:rPr>
                        <a:t>We will be looking at textiles in our DT work; we will be designing and creating our own waistcoats. We will be practising different techniques and stitches that we were introduced to when designing our Egyptian collars.</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1">
                        <a:lumMod val="20000"/>
                        <a:lumOff val="80000"/>
                      </a:schemeClr>
                    </a:solidFill>
                  </a:tcPr>
                </a:tc>
                <a:tc rowSpan="2">
                  <a:txBody>
                    <a:bodyPr/>
                    <a:lstStyle/>
                    <a:p>
                      <a:pPr algn="l"/>
                      <a:r>
                        <a:rPr lang="en-GB" sz="1800" b="1">
                          <a:solidFill>
                            <a:schemeClr val="tx1"/>
                          </a:solidFill>
                          <a:latin typeface="XCCW Joined 1a"/>
                        </a:rPr>
                        <a:t>Science</a:t>
                      </a:r>
                    </a:p>
                    <a:p>
                      <a:pPr algn="l"/>
                      <a:r>
                        <a:rPr lang="en-GB" sz="1100" b="0">
                          <a:solidFill>
                            <a:schemeClr val="tx1"/>
                          </a:solidFill>
                          <a:latin typeface="XCCW Joined 1a"/>
                        </a:rPr>
                        <a:t>In science, we will be learning about evolution and inheritance. We will understand how we gain features from our parents and how adaptation differs from evolution. We will also understand how all living things</a:t>
                      </a:r>
                      <a:r>
                        <a:rPr lang="en-GB" sz="1100" b="0" i="0" u="none" strike="noStrike" noProof="0">
                          <a:solidFill>
                            <a:schemeClr val="tx1"/>
                          </a:solidFill>
                          <a:latin typeface="XCCW Joined 1a"/>
                        </a:rPr>
                        <a:t>, including plants,</a:t>
                      </a:r>
                      <a:r>
                        <a:rPr lang="en-GB" sz="1100" b="0">
                          <a:solidFill>
                            <a:schemeClr val="tx1"/>
                          </a:solidFill>
                          <a:latin typeface="XCCW Joined 1a"/>
                        </a:rPr>
                        <a:t> evolve.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124671851"/>
                  </a:ext>
                </a:extLst>
              </a:tr>
              <a:tr h="1365623">
                <a:tc>
                  <a:txBody>
                    <a:bodyPr/>
                    <a:lstStyle/>
                    <a:p>
                      <a:pPr algn="l"/>
                      <a:r>
                        <a:rPr lang="en-GB" b="1">
                          <a:solidFill>
                            <a:schemeClr val="tx1"/>
                          </a:solidFill>
                          <a:latin typeface="XCCW Joined 1a"/>
                        </a:rPr>
                        <a:t>French</a:t>
                      </a:r>
                    </a:p>
                    <a:p>
                      <a:pPr lvl="0" algn="l">
                        <a:buNone/>
                      </a:pPr>
                      <a:r>
                        <a:rPr lang="en-GB" sz="900" b="0">
                          <a:solidFill>
                            <a:schemeClr val="tx1"/>
                          </a:solidFill>
                          <a:latin typeface="XCCW Joined 1a"/>
                        </a:rPr>
                        <a:t>In French, we will be learning about 'Do you have a pet?'. This will include looking at the vocabulary of different animals. There will be opportunities for conversation within our work.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pPr algn="l"/>
                      <a:endParaRPr lang="en-GB" sz="1100" b="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pPr algn="l"/>
                      <a:endParaRPr lang="en-GB" sz="1200" b="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pPr marL="285750" indent="-285750" algn="l">
                        <a:buFont typeface="Arial" panose="020B0604020202020204" pitchFamily="34" charset="0"/>
                        <a:buChar char="•"/>
                      </a:pPr>
                      <a:endParaRPr lang="en-GB" sz="1200" b="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81352754"/>
                  </a:ext>
                </a:extLst>
              </a:tr>
            </a:tbl>
          </a:graphicData>
        </a:graphic>
      </p:graphicFrame>
      <p:pic>
        <p:nvPicPr>
          <p:cNvPr id="6" name="Picture 5">
            <a:extLst>
              <a:ext uri="{FF2B5EF4-FFF2-40B4-BE49-F238E27FC236}">
                <a16:creationId xmlns:a16="http://schemas.microsoft.com/office/drawing/2014/main" id="{8710723E-F227-4881-AE7C-186D3648569C}"/>
              </a:ext>
            </a:extLst>
          </p:cNvPr>
          <p:cNvPicPr>
            <a:picLocks noChangeAspect="1"/>
          </p:cNvPicPr>
          <p:nvPr/>
        </p:nvPicPr>
        <p:blipFill>
          <a:blip r:embed="rId2"/>
          <a:stretch>
            <a:fillRect/>
          </a:stretch>
        </p:blipFill>
        <p:spPr>
          <a:xfrm>
            <a:off x="6863660" y="2828073"/>
            <a:ext cx="1676122" cy="1720589"/>
          </a:xfrm>
          <a:prstGeom prst="rect">
            <a:avLst/>
          </a:prstGeom>
        </p:spPr>
      </p:pic>
      <p:pic>
        <p:nvPicPr>
          <p:cNvPr id="3" name="Picture 2" descr="Douglas C-47 Skytrain - Wikipedia">
            <a:extLst>
              <a:ext uri="{FF2B5EF4-FFF2-40B4-BE49-F238E27FC236}">
                <a16:creationId xmlns:a16="http://schemas.microsoft.com/office/drawing/2014/main" id="{EC9E898B-F1E5-5833-4146-8473FDB8806E}"/>
              </a:ext>
            </a:extLst>
          </p:cNvPr>
          <p:cNvPicPr>
            <a:picLocks noChangeAspect="1"/>
          </p:cNvPicPr>
          <p:nvPr/>
        </p:nvPicPr>
        <p:blipFill>
          <a:blip r:embed="rId3"/>
          <a:stretch>
            <a:fillRect/>
          </a:stretch>
        </p:blipFill>
        <p:spPr>
          <a:xfrm>
            <a:off x="3586223" y="2823539"/>
            <a:ext cx="2752845" cy="1654621"/>
          </a:xfrm>
          <a:prstGeom prst="rect">
            <a:avLst/>
          </a:prstGeom>
        </p:spPr>
      </p:pic>
    </p:spTree>
    <p:extLst>
      <p:ext uri="{BB962C8B-B14F-4D97-AF65-F5344CB8AC3E}">
        <p14:creationId xmlns:p14="http://schemas.microsoft.com/office/powerpoint/2010/main" val="303399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4</Slides>
  <Notes>0</Notes>
  <HiddenSlides>0</HiddenSlide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Donna Winters</dc:creator>
  <cp:revision>1</cp:revision>
  <dcterms:created xsi:type="dcterms:W3CDTF">2023-11-07T13:15:38Z</dcterms:created>
  <dcterms:modified xsi:type="dcterms:W3CDTF">2024-11-01T12:17:30Z</dcterms:modified>
</cp:coreProperties>
</file>