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65"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8CC378-4C3A-49CA-8396-AA849EBF0EB4}" type="datetimeFigureOut">
              <a:rPr lang="en-GB" smtClean="0"/>
              <a:t>08/01/2025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E3ED82-BF47-4181-9EE0-795124503D35}" type="slidenum">
              <a:rPr lang="en-GB" smtClean="0"/>
              <a:t>‹#›</a:t>
            </a:fld>
            <a:endParaRPr lang="en-GB"/>
          </a:p>
        </p:txBody>
      </p:sp>
    </p:spTree>
    <p:extLst>
      <p:ext uri="{BB962C8B-B14F-4D97-AF65-F5344CB8AC3E}">
        <p14:creationId xmlns:p14="http://schemas.microsoft.com/office/powerpoint/2010/main" val="3641608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A0240E7-18E6-41F7-BECF-1DF25EF8FC88}" type="slidenum">
              <a:rPr lang="en-GB" smtClean="0"/>
              <a:t>1</a:t>
            </a:fld>
            <a:endParaRPr lang="en-GB"/>
          </a:p>
        </p:txBody>
      </p:sp>
    </p:spTree>
    <p:extLst>
      <p:ext uri="{BB962C8B-B14F-4D97-AF65-F5344CB8AC3E}">
        <p14:creationId xmlns:p14="http://schemas.microsoft.com/office/powerpoint/2010/main" val="3170489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52E7B-632D-7123-AEA9-D1B7A273256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0C9C13-90C4-1028-ED9A-6012DD9572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6DC250-DCBA-B733-F6DB-50480A3A1FDC}"/>
              </a:ext>
            </a:extLst>
          </p:cNvPr>
          <p:cNvSpPr>
            <a:spLocks noGrp="1"/>
          </p:cNvSpPr>
          <p:nvPr>
            <p:ph type="dt" sz="half" idx="10"/>
          </p:nvPr>
        </p:nvSpPr>
        <p:spPr/>
        <p:txBody>
          <a:bodyPr/>
          <a:lstStyle/>
          <a:p>
            <a:fld id="{1C2F4628-E1DE-4FD0-A930-044510DD3EC0}" type="datetimeFigureOut">
              <a:rPr lang="en-GB" smtClean="0"/>
              <a:t>08/01/2025</a:t>
            </a:fld>
            <a:endParaRPr lang="en-GB"/>
          </a:p>
        </p:txBody>
      </p:sp>
      <p:sp>
        <p:nvSpPr>
          <p:cNvPr id="5" name="Footer Placeholder 4">
            <a:extLst>
              <a:ext uri="{FF2B5EF4-FFF2-40B4-BE49-F238E27FC236}">
                <a16:creationId xmlns:a16="http://schemas.microsoft.com/office/drawing/2014/main" id="{3B8293AB-87BE-A959-3676-EBB317139A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305E9B-D8AF-48BE-E5B4-09112E755D25}"/>
              </a:ext>
            </a:extLst>
          </p:cNvPr>
          <p:cNvSpPr>
            <a:spLocks noGrp="1"/>
          </p:cNvSpPr>
          <p:nvPr>
            <p:ph type="sldNum" sz="quarter" idx="12"/>
          </p:nvPr>
        </p:nvSpPr>
        <p:spPr/>
        <p:txBody>
          <a:bodyPr/>
          <a:lstStyle/>
          <a:p>
            <a:fld id="{0100776B-9F7F-4FA2-9517-0B38EE0AF3E7}" type="slidenum">
              <a:rPr lang="en-GB" smtClean="0"/>
              <a:t>‹#›</a:t>
            </a:fld>
            <a:endParaRPr lang="en-GB"/>
          </a:p>
        </p:txBody>
      </p:sp>
    </p:spTree>
    <p:extLst>
      <p:ext uri="{BB962C8B-B14F-4D97-AF65-F5344CB8AC3E}">
        <p14:creationId xmlns:p14="http://schemas.microsoft.com/office/powerpoint/2010/main" val="1316653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E4652-83E4-6220-34E8-29EA337A5F6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B25EFD-4CC3-4031-4A55-83138F43D0B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EAA848-EFEC-F9F4-869C-97A5B6E7D247}"/>
              </a:ext>
            </a:extLst>
          </p:cNvPr>
          <p:cNvSpPr>
            <a:spLocks noGrp="1"/>
          </p:cNvSpPr>
          <p:nvPr>
            <p:ph type="dt" sz="half" idx="10"/>
          </p:nvPr>
        </p:nvSpPr>
        <p:spPr/>
        <p:txBody>
          <a:bodyPr/>
          <a:lstStyle/>
          <a:p>
            <a:fld id="{1C2F4628-E1DE-4FD0-A930-044510DD3EC0}" type="datetimeFigureOut">
              <a:rPr lang="en-GB" smtClean="0"/>
              <a:t>08/01/2025</a:t>
            </a:fld>
            <a:endParaRPr lang="en-GB"/>
          </a:p>
        </p:txBody>
      </p:sp>
      <p:sp>
        <p:nvSpPr>
          <p:cNvPr id="5" name="Footer Placeholder 4">
            <a:extLst>
              <a:ext uri="{FF2B5EF4-FFF2-40B4-BE49-F238E27FC236}">
                <a16:creationId xmlns:a16="http://schemas.microsoft.com/office/drawing/2014/main" id="{61929FB0-2112-1F83-4FBC-AFDA4B10F3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D4B4D9-F3E1-8B79-7184-5FD2D9274E23}"/>
              </a:ext>
            </a:extLst>
          </p:cNvPr>
          <p:cNvSpPr>
            <a:spLocks noGrp="1"/>
          </p:cNvSpPr>
          <p:nvPr>
            <p:ph type="sldNum" sz="quarter" idx="12"/>
          </p:nvPr>
        </p:nvSpPr>
        <p:spPr/>
        <p:txBody>
          <a:bodyPr/>
          <a:lstStyle/>
          <a:p>
            <a:fld id="{0100776B-9F7F-4FA2-9517-0B38EE0AF3E7}" type="slidenum">
              <a:rPr lang="en-GB" smtClean="0"/>
              <a:t>‹#›</a:t>
            </a:fld>
            <a:endParaRPr lang="en-GB"/>
          </a:p>
        </p:txBody>
      </p:sp>
    </p:spTree>
    <p:extLst>
      <p:ext uri="{BB962C8B-B14F-4D97-AF65-F5344CB8AC3E}">
        <p14:creationId xmlns:p14="http://schemas.microsoft.com/office/powerpoint/2010/main" val="2452106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60A7F-E599-4685-95BA-97DA024313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7D4CA84-A415-7EF6-3747-E96DD22E57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4165D6E-B934-C3BE-A96C-322612F60AD1}"/>
              </a:ext>
            </a:extLst>
          </p:cNvPr>
          <p:cNvSpPr>
            <a:spLocks noGrp="1"/>
          </p:cNvSpPr>
          <p:nvPr>
            <p:ph type="dt" sz="half" idx="10"/>
          </p:nvPr>
        </p:nvSpPr>
        <p:spPr/>
        <p:txBody>
          <a:bodyPr/>
          <a:lstStyle/>
          <a:p>
            <a:fld id="{1C2F4628-E1DE-4FD0-A930-044510DD3EC0}" type="datetimeFigureOut">
              <a:rPr lang="en-GB" smtClean="0"/>
              <a:t>08/01/2025</a:t>
            </a:fld>
            <a:endParaRPr lang="en-GB"/>
          </a:p>
        </p:txBody>
      </p:sp>
      <p:sp>
        <p:nvSpPr>
          <p:cNvPr id="5" name="Footer Placeholder 4">
            <a:extLst>
              <a:ext uri="{FF2B5EF4-FFF2-40B4-BE49-F238E27FC236}">
                <a16:creationId xmlns:a16="http://schemas.microsoft.com/office/drawing/2014/main" id="{DBEC75E2-FED9-E50D-B215-7534A47EC5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90275A-9B0B-7DA6-0E56-CA121C20617A}"/>
              </a:ext>
            </a:extLst>
          </p:cNvPr>
          <p:cNvSpPr>
            <a:spLocks noGrp="1"/>
          </p:cNvSpPr>
          <p:nvPr>
            <p:ph type="sldNum" sz="quarter" idx="12"/>
          </p:nvPr>
        </p:nvSpPr>
        <p:spPr/>
        <p:txBody>
          <a:bodyPr/>
          <a:lstStyle/>
          <a:p>
            <a:fld id="{0100776B-9F7F-4FA2-9517-0B38EE0AF3E7}" type="slidenum">
              <a:rPr lang="en-GB" smtClean="0"/>
              <a:t>‹#›</a:t>
            </a:fld>
            <a:endParaRPr lang="en-GB"/>
          </a:p>
        </p:txBody>
      </p:sp>
    </p:spTree>
    <p:extLst>
      <p:ext uri="{BB962C8B-B14F-4D97-AF65-F5344CB8AC3E}">
        <p14:creationId xmlns:p14="http://schemas.microsoft.com/office/powerpoint/2010/main" val="3186213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E7A23-5581-80AD-7CBC-E3FE8838C7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CF8A9EA-A542-221E-CAAB-AF4D36ECD92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E803F4-5D30-CD14-1E56-4E9370412DC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53BF8A1-D9AB-62DF-73FD-E9379BA91397}"/>
              </a:ext>
            </a:extLst>
          </p:cNvPr>
          <p:cNvSpPr>
            <a:spLocks noGrp="1"/>
          </p:cNvSpPr>
          <p:nvPr>
            <p:ph type="dt" sz="half" idx="10"/>
          </p:nvPr>
        </p:nvSpPr>
        <p:spPr/>
        <p:txBody>
          <a:bodyPr/>
          <a:lstStyle/>
          <a:p>
            <a:fld id="{1C2F4628-E1DE-4FD0-A930-044510DD3EC0}" type="datetimeFigureOut">
              <a:rPr lang="en-GB" smtClean="0"/>
              <a:t>08/01/2025</a:t>
            </a:fld>
            <a:endParaRPr lang="en-GB"/>
          </a:p>
        </p:txBody>
      </p:sp>
      <p:sp>
        <p:nvSpPr>
          <p:cNvPr id="6" name="Footer Placeholder 5">
            <a:extLst>
              <a:ext uri="{FF2B5EF4-FFF2-40B4-BE49-F238E27FC236}">
                <a16:creationId xmlns:a16="http://schemas.microsoft.com/office/drawing/2014/main" id="{113720E6-4679-B6C3-766F-E85FD149A2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9F7079-C9E0-28E6-0898-EA43A8FB1CE0}"/>
              </a:ext>
            </a:extLst>
          </p:cNvPr>
          <p:cNvSpPr>
            <a:spLocks noGrp="1"/>
          </p:cNvSpPr>
          <p:nvPr>
            <p:ph type="sldNum" sz="quarter" idx="12"/>
          </p:nvPr>
        </p:nvSpPr>
        <p:spPr/>
        <p:txBody>
          <a:bodyPr/>
          <a:lstStyle/>
          <a:p>
            <a:fld id="{0100776B-9F7F-4FA2-9517-0B38EE0AF3E7}" type="slidenum">
              <a:rPr lang="en-GB" smtClean="0"/>
              <a:t>‹#›</a:t>
            </a:fld>
            <a:endParaRPr lang="en-GB"/>
          </a:p>
        </p:txBody>
      </p:sp>
    </p:spTree>
    <p:extLst>
      <p:ext uri="{BB962C8B-B14F-4D97-AF65-F5344CB8AC3E}">
        <p14:creationId xmlns:p14="http://schemas.microsoft.com/office/powerpoint/2010/main" val="1122365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5CEBE-E629-8B42-189D-7F261DE463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9B3AF6B-A15F-8657-E69A-0058E50173B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C3B5A3A-FD02-6AC1-35FA-C735AD92ED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18358E2-703A-6617-2AAC-7A1FEA98A1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FF4FE95-3E91-1575-1954-D3CD2102ECC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99A68E5-5D1F-84DA-2352-24E3C833EE80}"/>
              </a:ext>
            </a:extLst>
          </p:cNvPr>
          <p:cNvSpPr>
            <a:spLocks noGrp="1"/>
          </p:cNvSpPr>
          <p:nvPr>
            <p:ph type="dt" sz="half" idx="10"/>
          </p:nvPr>
        </p:nvSpPr>
        <p:spPr/>
        <p:txBody>
          <a:bodyPr/>
          <a:lstStyle/>
          <a:p>
            <a:fld id="{1C2F4628-E1DE-4FD0-A930-044510DD3EC0}" type="datetimeFigureOut">
              <a:rPr lang="en-GB" smtClean="0"/>
              <a:t>08/01/2025</a:t>
            </a:fld>
            <a:endParaRPr lang="en-GB"/>
          </a:p>
        </p:txBody>
      </p:sp>
      <p:sp>
        <p:nvSpPr>
          <p:cNvPr id="8" name="Footer Placeholder 7">
            <a:extLst>
              <a:ext uri="{FF2B5EF4-FFF2-40B4-BE49-F238E27FC236}">
                <a16:creationId xmlns:a16="http://schemas.microsoft.com/office/drawing/2014/main" id="{11A97961-493F-8C57-890A-05A80AB9103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E9F6DB7-D64F-7F13-227B-6BEFBD8F5000}"/>
              </a:ext>
            </a:extLst>
          </p:cNvPr>
          <p:cNvSpPr>
            <a:spLocks noGrp="1"/>
          </p:cNvSpPr>
          <p:nvPr>
            <p:ph type="sldNum" sz="quarter" idx="12"/>
          </p:nvPr>
        </p:nvSpPr>
        <p:spPr/>
        <p:txBody>
          <a:bodyPr/>
          <a:lstStyle/>
          <a:p>
            <a:fld id="{0100776B-9F7F-4FA2-9517-0B38EE0AF3E7}" type="slidenum">
              <a:rPr lang="en-GB" smtClean="0"/>
              <a:t>‹#›</a:t>
            </a:fld>
            <a:endParaRPr lang="en-GB"/>
          </a:p>
        </p:txBody>
      </p:sp>
    </p:spTree>
    <p:extLst>
      <p:ext uri="{BB962C8B-B14F-4D97-AF65-F5344CB8AC3E}">
        <p14:creationId xmlns:p14="http://schemas.microsoft.com/office/powerpoint/2010/main" val="75540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7B78B-BFB2-98E4-5052-36C819F43A2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BB24090-D8AB-AC53-7069-A613E95AEFBA}"/>
              </a:ext>
            </a:extLst>
          </p:cNvPr>
          <p:cNvSpPr>
            <a:spLocks noGrp="1"/>
          </p:cNvSpPr>
          <p:nvPr>
            <p:ph type="dt" sz="half" idx="10"/>
          </p:nvPr>
        </p:nvSpPr>
        <p:spPr/>
        <p:txBody>
          <a:bodyPr/>
          <a:lstStyle/>
          <a:p>
            <a:fld id="{1C2F4628-E1DE-4FD0-A930-044510DD3EC0}" type="datetimeFigureOut">
              <a:rPr lang="en-GB" smtClean="0"/>
              <a:t>08/01/2025</a:t>
            </a:fld>
            <a:endParaRPr lang="en-GB"/>
          </a:p>
        </p:txBody>
      </p:sp>
      <p:sp>
        <p:nvSpPr>
          <p:cNvPr id="4" name="Footer Placeholder 3">
            <a:extLst>
              <a:ext uri="{FF2B5EF4-FFF2-40B4-BE49-F238E27FC236}">
                <a16:creationId xmlns:a16="http://schemas.microsoft.com/office/drawing/2014/main" id="{C7258170-4BD6-540D-7020-A9A47C2B20E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9F7487A-12B4-32A5-02E9-DC13CFBE2A09}"/>
              </a:ext>
            </a:extLst>
          </p:cNvPr>
          <p:cNvSpPr>
            <a:spLocks noGrp="1"/>
          </p:cNvSpPr>
          <p:nvPr>
            <p:ph type="sldNum" sz="quarter" idx="12"/>
          </p:nvPr>
        </p:nvSpPr>
        <p:spPr/>
        <p:txBody>
          <a:bodyPr/>
          <a:lstStyle/>
          <a:p>
            <a:fld id="{0100776B-9F7F-4FA2-9517-0B38EE0AF3E7}" type="slidenum">
              <a:rPr lang="en-GB" smtClean="0"/>
              <a:t>‹#›</a:t>
            </a:fld>
            <a:endParaRPr lang="en-GB"/>
          </a:p>
        </p:txBody>
      </p:sp>
    </p:spTree>
    <p:extLst>
      <p:ext uri="{BB962C8B-B14F-4D97-AF65-F5344CB8AC3E}">
        <p14:creationId xmlns:p14="http://schemas.microsoft.com/office/powerpoint/2010/main" val="1707073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5E0526-1A71-A43C-A01F-8FAC2E626C85}"/>
              </a:ext>
            </a:extLst>
          </p:cNvPr>
          <p:cNvSpPr>
            <a:spLocks noGrp="1"/>
          </p:cNvSpPr>
          <p:nvPr>
            <p:ph type="dt" sz="half" idx="10"/>
          </p:nvPr>
        </p:nvSpPr>
        <p:spPr/>
        <p:txBody>
          <a:bodyPr/>
          <a:lstStyle/>
          <a:p>
            <a:fld id="{1C2F4628-E1DE-4FD0-A930-044510DD3EC0}" type="datetimeFigureOut">
              <a:rPr lang="en-GB" smtClean="0"/>
              <a:t>08/01/2025</a:t>
            </a:fld>
            <a:endParaRPr lang="en-GB"/>
          </a:p>
        </p:txBody>
      </p:sp>
      <p:sp>
        <p:nvSpPr>
          <p:cNvPr id="3" name="Footer Placeholder 2">
            <a:extLst>
              <a:ext uri="{FF2B5EF4-FFF2-40B4-BE49-F238E27FC236}">
                <a16:creationId xmlns:a16="http://schemas.microsoft.com/office/drawing/2014/main" id="{A9F579AB-CE14-603B-618C-0E9DE7CFDFA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71AA2A9-E5B4-F399-C61D-81D4C8C81C70}"/>
              </a:ext>
            </a:extLst>
          </p:cNvPr>
          <p:cNvSpPr>
            <a:spLocks noGrp="1"/>
          </p:cNvSpPr>
          <p:nvPr>
            <p:ph type="sldNum" sz="quarter" idx="12"/>
          </p:nvPr>
        </p:nvSpPr>
        <p:spPr/>
        <p:txBody>
          <a:bodyPr/>
          <a:lstStyle/>
          <a:p>
            <a:fld id="{0100776B-9F7F-4FA2-9517-0B38EE0AF3E7}" type="slidenum">
              <a:rPr lang="en-GB" smtClean="0"/>
              <a:t>‹#›</a:t>
            </a:fld>
            <a:endParaRPr lang="en-GB"/>
          </a:p>
        </p:txBody>
      </p:sp>
    </p:spTree>
    <p:extLst>
      <p:ext uri="{BB962C8B-B14F-4D97-AF65-F5344CB8AC3E}">
        <p14:creationId xmlns:p14="http://schemas.microsoft.com/office/powerpoint/2010/main" val="3921683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8C7BC-079B-03BD-44B4-E3FFB87696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CF1659-708A-E63C-1274-9F57CF1390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1E31694-1ACC-4EAE-735A-2C96966851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7DE0F3-F34E-2278-EE65-CC3CBFEAC18C}"/>
              </a:ext>
            </a:extLst>
          </p:cNvPr>
          <p:cNvSpPr>
            <a:spLocks noGrp="1"/>
          </p:cNvSpPr>
          <p:nvPr>
            <p:ph type="dt" sz="half" idx="10"/>
          </p:nvPr>
        </p:nvSpPr>
        <p:spPr/>
        <p:txBody>
          <a:bodyPr/>
          <a:lstStyle/>
          <a:p>
            <a:fld id="{1C2F4628-E1DE-4FD0-A930-044510DD3EC0}" type="datetimeFigureOut">
              <a:rPr lang="en-GB" smtClean="0"/>
              <a:t>08/01/2025</a:t>
            </a:fld>
            <a:endParaRPr lang="en-GB"/>
          </a:p>
        </p:txBody>
      </p:sp>
      <p:sp>
        <p:nvSpPr>
          <p:cNvPr id="6" name="Footer Placeholder 5">
            <a:extLst>
              <a:ext uri="{FF2B5EF4-FFF2-40B4-BE49-F238E27FC236}">
                <a16:creationId xmlns:a16="http://schemas.microsoft.com/office/drawing/2014/main" id="{E56E5B55-A334-0364-7307-1774637E0E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D507BB-D10D-3CCD-90F9-60066C9F1B56}"/>
              </a:ext>
            </a:extLst>
          </p:cNvPr>
          <p:cNvSpPr>
            <a:spLocks noGrp="1"/>
          </p:cNvSpPr>
          <p:nvPr>
            <p:ph type="sldNum" sz="quarter" idx="12"/>
          </p:nvPr>
        </p:nvSpPr>
        <p:spPr/>
        <p:txBody>
          <a:bodyPr/>
          <a:lstStyle/>
          <a:p>
            <a:fld id="{0100776B-9F7F-4FA2-9517-0B38EE0AF3E7}" type="slidenum">
              <a:rPr lang="en-GB" smtClean="0"/>
              <a:t>‹#›</a:t>
            </a:fld>
            <a:endParaRPr lang="en-GB"/>
          </a:p>
        </p:txBody>
      </p:sp>
    </p:spTree>
    <p:extLst>
      <p:ext uri="{BB962C8B-B14F-4D97-AF65-F5344CB8AC3E}">
        <p14:creationId xmlns:p14="http://schemas.microsoft.com/office/powerpoint/2010/main" val="125377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D3546-474E-B9DE-F66B-32D1420379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98A0906-D2E0-CA7F-2AD2-AC18323F46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80948E8-44CE-38BA-E5DA-865D92D418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221E43-96F4-9E5C-5DE3-A04FB6FFEF7B}"/>
              </a:ext>
            </a:extLst>
          </p:cNvPr>
          <p:cNvSpPr>
            <a:spLocks noGrp="1"/>
          </p:cNvSpPr>
          <p:nvPr>
            <p:ph type="dt" sz="half" idx="10"/>
          </p:nvPr>
        </p:nvSpPr>
        <p:spPr/>
        <p:txBody>
          <a:bodyPr/>
          <a:lstStyle/>
          <a:p>
            <a:fld id="{1C2F4628-E1DE-4FD0-A930-044510DD3EC0}" type="datetimeFigureOut">
              <a:rPr lang="en-GB" smtClean="0"/>
              <a:t>08/01/2025</a:t>
            </a:fld>
            <a:endParaRPr lang="en-GB"/>
          </a:p>
        </p:txBody>
      </p:sp>
      <p:sp>
        <p:nvSpPr>
          <p:cNvPr id="6" name="Footer Placeholder 5">
            <a:extLst>
              <a:ext uri="{FF2B5EF4-FFF2-40B4-BE49-F238E27FC236}">
                <a16:creationId xmlns:a16="http://schemas.microsoft.com/office/drawing/2014/main" id="{13B6BE99-D510-DC92-C5AD-767D1F5EA5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3EFCCB-2DAD-203B-65C1-F570585B5D82}"/>
              </a:ext>
            </a:extLst>
          </p:cNvPr>
          <p:cNvSpPr>
            <a:spLocks noGrp="1"/>
          </p:cNvSpPr>
          <p:nvPr>
            <p:ph type="sldNum" sz="quarter" idx="12"/>
          </p:nvPr>
        </p:nvSpPr>
        <p:spPr/>
        <p:txBody>
          <a:bodyPr/>
          <a:lstStyle/>
          <a:p>
            <a:fld id="{0100776B-9F7F-4FA2-9517-0B38EE0AF3E7}" type="slidenum">
              <a:rPr lang="en-GB" smtClean="0"/>
              <a:t>‹#›</a:t>
            </a:fld>
            <a:endParaRPr lang="en-GB"/>
          </a:p>
        </p:txBody>
      </p:sp>
    </p:spTree>
    <p:extLst>
      <p:ext uri="{BB962C8B-B14F-4D97-AF65-F5344CB8AC3E}">
        <p14:creationId xmlns:p14="http://schemas.microsoft.com/office/powerpoint/2010/main" val="336696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9C454-E8AA-563D-CEC4-7FBF4696494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E9BFDA3-8BB9-960A-22AB-0099CFD121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E998EA-05E3-5879-9870-3B565A74C0A1}"/>
              </a:ext>
            </a:extLst>
          </p:cNvPr>
          <p:cNvSpPr>
            <a:spLocks noGrp="1"/>
          </p:cNvSpPr>
          <p:nvPr>
            <p:ph type="dt" sz="half" idx="10"/>
          </p:nvPr>
        </p:nvSpPr>
        <p:spPr/>
        <p:txBody>
          <a:bodyPr/>
          <a:lstStyle/>
          <a:p>
            <a:fld id="{1C2F4628-E1DE-4FD0-A930-044510DD3EC0}" type="datetimeFigureOut">
              <a:rPr lang="en-GB" smtClean="0"/>
              <a:t>08/01/2025</a:t>
            </a:fld>
            <a:endParaRPr lang="en-GB"/>
          </a:p>
        </p:txBody>
      </p:sp>
      <p:sp>
        <p:nvSpPr>
          <p:cNvPr id="5" name="Footer Placeholder 4">
            <a:extLst>
              <a:ext uri="{FF2B5EF4-FFF2-40B4-BE49-F238E27FC236}">
                <a16:creationId xmlns:a16="http://schemas.microsoft.com/office/drawing/2014/main" id="{9AC6684D-CE60-7299-99BB-66A22901FD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8E66E0-7171-A442-6D7F-91C820ACDB66}"/>
              </a:ext>
            </a:extLst>
          </p:cNvPr>
          <p:cNvSpPr>
            <a:spLocks noGrp="1"/>
          </p:cNvSpPr>
          <p:nvPr>
            <p:ph type="sldNum" sz="quarter" idx="12"/>
          </p:nvPr>
        </p:nvSpPr>
        <p:spPr/>
        <p:txBody>
          <a:bodyPr/>
          <a:lstStyle/>
          <a:p>
            <a:fld id="{0100776B-9F7F-4FA2-9517-0B38EE0AF3E7}" type="slidenum">
              <a:rPr lang="en-GB" smtClean="0"/>
              <a:t>‹#›</a:t>
            </a:fld>
            <a:endParaRPr lang="en-GB"/>
          </a:p>
        </p:txBody>
      </p:sp>
    </p:spTree>
    <p:extLst>
      <p:ext uri="{BB962C8B-B14F-4D97-AF65-F5344CB8AC3E}">
        <p14:creationId xmlns:p14="http://schemas.microsoft.com/office/powerpoint/2010/main" val="1097999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1578593-C423-9B44-1A7B-5E785A2084D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9F58A3D-EEEC-57A0-01C7-872256C5DC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ECD1E6-4A45-4CC4-647D-D737DA0DE4DE}"/>
              </a:ext>
            </a:extLst>
          </p:cNvPr>
          <p:cNvSpPr>
            <a:spLocks noGrp="1"/>
          </p:cNvSpPr>
          <p:nvPr>
            <p:ph type="dt" sz="half" idx="10"/>
          </p:nvPr>
        </p:nvSpPr>
        <p:spPr/>
        <p:txBody>
          <a:bodyPr/>
          <a:lstStyle/>
          <a:p>
            <a:fld id="{1C2F4628-E1DE-4FD0-A930-044510DD3EC0}" type="datetimeFigureOut">
              <a:rPr lang="en-GB" smtClean="0"/>
              <a:t>08/01/2025</a:t>
            </a:fld>
            <a:endParaRPr lang="en-GB"/>
          </a:p>
        </p:txBody>
      </p:sp>
      <p:sp>
        <p:nvSpPr>
          <p:cNvPr id="5" name="Footer Placeholder 4">
            <a:extLst>
              <a:ext uri="{FF2B5EF4-FFF2-40B4-BE49-F238E27FC236}">
                <a16:creationId xmlns:a16="http://schemas.microsoft.com/office/drawing/2014/main" id="{F790BD70-4D60-A8E5-45A6-9CE4F9FD8A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C76483-FD3A-D13B-A0F6-9A69E3586911}"/>
              </a:ext>
            </a:extLst>
          </p:cNvPr>
          <p:cNvSpPr>
            <a:spLocks noGrp="1"/>
          </p:cNvSpPr>
          <p:nvPr>
            <p:ph type="sldNum" sz="quarter" idx="12"/>
          </p:nvPr>
        </p:nvSpPr>
        <p:spPr/>
        <p:txBody>
          <a:bodyPr/>
          <a:lstStyle/>
          <a:p>
            <a:fld id="{0100776B-9F7F-4FA2-9517-0B38EE0AF3E7}" type="slidenum">
              <a:rPr lang="en-GB" smtClean="0"/>
              <a:t>‹#›</a:t>
            </a:fld>
            <a:endParaRPr lang="en-GB"/>
          </a:p>
        </p:txBody>
      </p:sp>
    </p:spTree>
    <p:extLst>
      <p:ext uri="{BB962C8B-B14F-4D97-AF65-F5344CB8AC3E}">
        <p14:creationId xmlns:p14="http://schemas.microsoft.com/office/powerpoint/2010/main" val="3210354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8A60F1F-95B2-0084-9B74-42A41236759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48EC3AB-5659-F261-B6ED-4BEBDF658F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327FED-3963-8CD9-CF4A-EA38036BDAA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C2F4628-E1DE-4FD0-A930-044510DD3EC0}" type="datetimeFigureOut">
              <a:rPr lang="en-GB" smtClean="0"/>
              <a:t>08/01/2025</a:t>
            </a:fld>
            <a:endParaRPr lang="en-GB"/>
          </a:p>
        </p:txBody>
      </p:sp>
      <p:sp>
        <p:nvSpPr>
          <p:cNvPr id="5" name="Footer Placeholder 4">
            <a:extLst>
              <a:ext uri="{FF2B5EF4-FFF2-40B4-BE49-F238E27FC236}">
                <a16:creationId xmlns:a16="http://schemas.microsoft.com/office/drawing/2014/main" id="{2F582ACF-64E0-41F7-35FD-D264F14C87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81BB22D-AD8E-60BA-3496-BE4DA56C38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100776B-9F7F-4FA2-9517-0B38EE0AF3E7}" type="slidenum">
              <a:rPr lang="en-GB" smtClean="0"/>
              <a:t>‹#›</a:t>
            </a:fld>
            <a:endParaRPr lang="en-GB"/>
          </a:p>
        </p:txBody>
      </p:sp>
    </p:spTree>
    <p:extLst>
      <p:ext uri="{BB962C8B-B14F-4D97-AF65-F5344CB8AC3E}">
        <p14:creationId xmlns:p14="http://schemas.microsoft.com/office/powerpoint/2010/main" val="10305758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E762196-D1EC-E31C-1E24-F602B6B329FF}"/>
              </a:ext>
            </a:extLst>
          </p:cNvPr>
          <p:cNvGraphicFramePr>
            <a:graphicFrameLocks noGrp="1"/>
          </p:cNvGraphicFramePr>
          <p:nvPr/>
        </p:nvGraphicFramePr>
        <p:xfrm>
          <a:off x="92129" y="121920"/>
          <a:ext cx="11963480" cy="6547847"/>
        </p:xfrm>
        <a:graphic>
          <a:graphicData uri="http://schemas.openxmlformats.org/drawingml/2006/table">
            <a:tbl>
              <a:tblPr firstRow="1" bandRow="1">
                <a:tableStyleId>{5C22544A-7EE6-4342-B048-85BDC9FD1C3A}</a:tableStyleId>
              </a:tblPr>
              <a:tblGrid>
                <a:gridCol w="2990870">
                  <a:extLst>
                    <a:ext uri="{9D8B030D-6E8A-4147-A177-3AD203B41FA5}">
                      <a16:colId xmlns:a16="http://schemas.microsoft.com/office/drawing/2014/main" val="1009860449"/>
                    </a:ext>
                  </a:extLst>
                </a:gridCol>
                <a:gridCol w="2990870">
                  <a:extLst>
                    <a:ext uri="{9D8B030D-6E8A-4147-A177-3AD203B41FA5}">
                      <a16:colId xmlns:a16="http://schemas.microsoft.com/office/drawing/2014/main" val="3393470513"/>
                    </a:ext>
                  </a:extLst>
                </a:gridCol>
                <a:gridCol w="2990870">
                  <a:extLst>
                    <a:ext uri="{9D8B030D-6E8A-4147-A177-3AD203B41FA5}">
                      <a16:colId xmlns:a16="http://schemas.microsoft.com/office/drawing/2014/main" val="3696334466"/>
                    </a:ext>
                  </a:extLst>
                </a:gridCol>
                <a:gridCol w="2990870">
                  <a:extLst>
                    <a:ext uri="{9D8B030D-6E8A-4147-A177-3AD203B41FA5}">
                      <a16:colId xmlns:a16="http://schemas.microsoft.com/office/drawing/2014/main" val="3704521241"/>
                    </a:ext>
                  </a:extLst>
                </a:gridCol>
              </a:tblGrid>
              <a:tr h="1694738">
                <a:tc>
                  <a:txBody>
                    <a:bodyPr/>
                    <a:lstStyle/>
                    <a:p>
                      <a:pPr algn="l"/>
                      <a:r>
                        <a:rPr lang="en-GB" sz="1800" b="1">
                          <a:solidFill>
                            <a:schemeClr val="tx1"/>
                          </a:solidFill>
                          <a:latin typeface="XCCW Joined 1a"/>
                        </a:rPr>
                        <a:t>Writing</a:t>
                      </a:r>
                    </a:p>
                    <a:p>
                      <a:pPr lvl="0" algn="l">
                        <a:buNone/>
                      </a:pPr>
                      <a:r>
                        <a:rPr lang="en-GB" sz="900" b="0" i="0" u="none" strike="noStrike" noProof="0">
                          <a:solidFill>
                            <a:schemeClr val="tx1"/>
                          </a:solidFill>
                          <a:latin typeface="XCCW Joined 1a"/>
                        </a:rPr>
                        <a:t>In English, we will be continuing to write a setting description linked to WWII. We will also be looking at writing letters. Our narrative writing will continue with a focus on characterising speech.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a:solidFill>
                            <a:schemeClr val="tx1"/>
                          </a:solidFill>
                          <a:latin typeface="XCCW Joined 1a"/>
                        </a:rPr>
                        <a:t>Reading</a:t>
                      </a:r>
                    </a:p>
                    <a:p>
                      <a:pPr marL="0" marR="0" lvl="0" indent="0" algn="l" rtl="0" eaLnBrk="1" fontAlgn="auto" latinLnBrk="0" hangingPunct="1">
                        <a:lnSpc>
                          <a:spcPct val="100000"/>
                        </a:lnSpc>
                        <a:spcBef>
                          <a:spcPts val="0"/>
                        </a:spcBef>
                        <a:spcAft>
                          <a:spcPts val="0"/>
                        </a:spcAft>
                        <a:buClrTx/>
                        <a:buSzTx/>
                        <a:buFontTx/>
                        <a:buNone/>
                      </a:pPr>
                      <a:r>
                        <a:rPr lang="en-GB" sz="900" b="0" i="0" u="none" strike="noStrike" noProof="0">
                          <a:solidFill>
                            <a:srgbClr val="000000"/>
                          </a:solidFill>
                          <a:latin typeface="XCCW Joined 1a"/>
                        </a:rPr>
                        <a:t>During guided reading sessions, we will encounter a wide variety of texts, answering questions which focus on retrieval, inference, prediction, vocabulary, summarising and explanation. We will also study a class novel on a Monday which is Blackout by Tony Bradman. </a:t>
                      </a:r>
                    </a:p>
                    <a:p>
                      <a:pPr marL="0" marR="0" lvl="0" indent="0" algn="l">
                        <a:lnSpc>
                          <a:spcPct val="100000"/>
                        </a:lnSpc>
                        <a:spcBef>
                          <a:spcPts val="0"/>
                        </a:spcBef>
                        <a:spcAft>
                          <a:spcPts val="0"/>
                        </a:spcAft>
                        <a:buClrTx/>
                        <a:buSzTx/>
                        <a:buFontTx/>
                        <a:buNone/>
                      </a:pPr>
                      <a:endParaRPr lang="en-GB" sz="1000" b="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a:solidFill>
                            <a:schemeClr val="tx1"/>
                          </a:solidFill>
                          <a:latin typeface="XCCW Joined 1a"/>
                        </a:rPr>
                        <a:t>Maths</a:t>
                      </a:r>
                    </a:p>
                    <a:p>
                      <a:pPr marL="0" marR="0" lvl="0" indent="0" algn="l">
                        <a:lnSpc>
                          <a:spcPct val="100000"/>
                        </a:lnSpc>
                        <a:spcBef>
                          <a:spcPts val="0"/>
                        </a:spcBef>
                        <a:spcAft>
                          <a:spcPts val="0"/>
                        </a:spcAft>
                        <a:buNone/>
                      </a:pPr>
                      <a:r>
                        <a:rPr lang="en-GB" sz="900" b="0" i="0" u="none" strike="noStrike" noProof="0">
                          <a:solidFill>
                            <a:schemeClr val="tx1"/>
                          </a:solidFill>
                          <a:latin typeface="XCCW Joined 1a"/>
                        </a:rPr>
                        <a:t>In maths, we will continue to work on fractions before looking at long multiplication and division. We will practice multiplying and dividing fractions. Through a range of activities, we will build our confidence in applying these concepts to solve problems and deepen our mathematical understanding.</a:t>
                      </a:r>
                      <a:endParaRPr lang="en-GB" sz="900">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Science</a:t>
                      </a:r>
                    </a:p>
                    <a:p>
                      <a:pPr lvl="0" algn="l">
                        <a:buNone/>
                      </a:pPr>
                      <a:r>
                        <a:rPr lang="en-GB" sz="900" b="0" i="0" u="none" strike="noStrike" noProof="0">
                          <a:solidFill>
                            <a:schemeClr val="tx1"/>
                          </a:solidFill>
                          <a:latin typeface="XCCW Joined 1a"/>
                        </a:rPr>
                        <a:t>In Science, we will be finishing off our topic on evolution before exploring the topic of forces. We will investigate how forces such as gravity, friction, and air resistance affect objects, conducting experiments to understand their effects in real-world contexts.</a:t>
                      </a:r>
                      <a:endParaRPr lang="en-GB"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479985003"/>
                  </a:ext>
                </a:extLst>
              </a:tr>
              <a:tr h="1527834">
                <a:tc rowSpan="2">
                  <a:txBody>
                    <a:bodyPr/>
                    <a:lstStyle/>
                    <a:p>
                      <a:pPr algn="l"/>
                      <a:r>
                        <a:rPr lang="en-GB" b="1">
                          <a:solidFill>
                            <a:schemeClr val="tx1"/>
                          </a:solidFill>
                          <a:latin typeface="XCCW Joined 1a"/>
                        </a:rPr>
                        <a:t>Geography/History</a:t>
                      </a:r>
                    </a:p>
                    <a:p>
                      <a:pPr lvl="0" algn="l">
                        <a:buNone/>
                      </a:pPr>
                      <a:r>
                        <a:rPr lang="en-GB" sz="900" b="0" i="0" u="none" strike="noStrike" noProof="0">
                          <a:solidFill>
                            <a:schemeClr val="tx1"/>
                          </a:solidFill>
                          <a:latin typeface="XCCW Joined 1a"/>
                        </a:rPr>
                        <a:t>In History, we will continue learning about World War II, with a focus on how the war impacted Britain. We will explore key events, changes in daily life, and the experiences of people living in Britain during the war.</a:t>
                      </a:r>
                      <a:endParaRPr lang="en-GB" sz="900">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3" gridSpan="2">
                  <a:txBody>
                    <a:bodyPr/>
                    <a:lstStyle/>
                    <a:p>
                      <a:pPr algn="ctr"/>
                      <a:r>
                        <a:rPr lang="en-GB" sz="2800" b="1">
                          <a:solidFill>
                            <a:schemeClr val="tx1"/>
                          </a:solidFill>
                          <a:latin typeface="XCCW Joined 1a"/>
                        </a:rPr>
                        <a:t>Class 2 – Years 5/6</a:t>
                      </a:r>
                    </a:p>
                    <a:p>
                      <a:pPr algn="ctr"/>
                      <a:r>
                        <a:rPr lang="en-GB" sz="2400" b="1">
                          <a:solidFill>
                            <a:schemeClr val="tx1"/>
                          </a:solidFill>
                          <a:latin typeface="XCCW Joined 1a"/>
                        </a:rPr>
                        <a:t>Spring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3" hMerge="1">
                  <a:txBody>
                    <a:bodyPr/>
                    <a:lstStyle/>
                    <a:p>
                      <a:pPr algn="l"/>
                      <a:endParaRPr lang="en-GB">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l"/>
                      <a:r>
                        <a:rPr lang="en-GB" b="1">
                          <a:solidFill>
                            <a:schemeClr val="tx1"/>
                          </a:solidFill>
                          <a:latin typeface="XCCW Joined 1a"/>
                        </a:rPr>
                        <a:t>Religious Education</a:t>
                      </a:r>
                    </a:p>
                    <a:p>
                      <a:pPr lvl="0" algn="l">
                        <a:buNone/>
                      </a:pPr>
                      <a:r>
                        <a:rPr lang="en-GB" sz="900" b="0" i="0" u="none" strike="noStrike" noProof="0">
                          <a:solidFill>
                            <a:schemeClr val="tx1"/>
                          </a:solidFill>
                          <a:latin typeface="XCCW Joined 1a"/>
                        </a:rPr>
                        <a:t>In RE, we will explore the relationship between religion and science, discussing whether they complement each other or cause conflict. Through thoughtful discussions, we will consider different perspectives and develop our understanding of this complex topic.</a:t>
                      </a:r>
                      <a:endParaRPr lang="en-GB"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45159402"/>
                  </a:ext>
                </a:extLst>
              </a:tr>
              <a:tr h="154066">
                <a:tc vMerge="1">
                  <a:txBody>
                    <a:bodyPr/>
                    <a:lstStyle/>
                    <a:p>
                      <a:endParaRPr lang="en-GB"/>
                    </a:p>
                  </a:txBody>
                  <a:tcPr/>
                </a:tc>
                <a:tc gridSpan="2" vMerge="1">
                  <a:txBody>
                    <a:bodyPr/>
                    <a:lstStyle/>
                    <a:p>
                      <a:endParaRPr lang="en-GB"/>
                    </a:p>
                  </a:txBody>
                  <a:tcPr/>
                </a:tc>
                <a:tc hMerge="1" vMerge="1">
                  <a:txBody>
                    <a:bodyPr/>
                    <a:lstStyle/>
                    <a:p>
                      <a:endParaRPr lang="en-GB"/>
                    </a:p>
                  </a:txBody>
                  <a:tcPr/>
                </a:tc>
                <a:tc rowSpan="2">
                  <a:txBody>
                    <a:bodyPr/>
                    <a:lstStyle/>
                    <a:p>
                      <a:pPr lvl="0" algn="l">
                        <a:buNone/>
                      </a:pPr>
                      <a:r>
                        <a:rPr lang="en-GB" sz="1400" b="1" i="0" u="none" strike="noStrike" noProof="0">
                          <a:solidFill>
                            <a:schemeClr val="tx1"/>
                          </a:solidFill>
                          <a:latin typeface="XCCW Joined 1a"/>
                        </a:rPr>
                        <a:t>Music</a:t>
                      </a:r>
                      <a:r>
                        <a:rPr lang="en-GB" sz="1800" b="1" i="0" u="none" strike="noStrike" noProof="0">
                          <a:solidFill>
                            <a:schemeClr val="tx1"/>
                          </a:solidFill>
                          <a:latin typeface="XCCW Joined 1a"/>
                        </a:rPr>
                        <a:t> </a:t>
                      </a:r>
                      <a:endParaRPr lang="en-US" sz="1800" b="0" i="0" u="none" strike="noStrike" noProof="0">
                        <a:solidFill>
                          <a:srgbClr val="000000"/>
                        </a:solidFill>
                        <a:latin typeface="XCCW Joined 1a"/>
                      </a:endParaRPr>
                    </a:p>
                    <a:p>
                      <a:pPr lvl="0" algn="l">
                        <a:buNone/>
                      </a:pPr>
                      <a:r>
                        <a:rPr lang="en-GB" sz="1000" b="0" i="0" u="none" strike="noStrike" noProof="0">
                          <a:solidFill>
                            <a:schemeClr val="tx1"/>
                          </a:solidFill>
                          <a:latin typeface="XCCW Joined 1a"/>
                        </a:rPr>
                        <a:t>In this unit, we will be learning about singing and playing in different styles. We will listen to a ramge of musical styles, sing , improvise, compose and play glockenspiels with the new songs that we have learnt. </a:t>
                      </a:r>
                      <a:endParaRPr lang="en-GB"/>
                    </a:p>
                    <a:p>
                      <a:pPr lvl="0" algn="l">
                        <a:buNone/>
                      </a:pPr>
                      <a:endParaRPr lang="en-GB" sz="1000" b="0" i="0" u="none" strike="noStrike" noProof="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601384335"/>
                  </a:ext>
                </a:extLst>
              </a:tr>
              <a:tr h="1527834">
                <a:tc>
                  <a:txBody>
                    <a:bodyPr/>
                    <a:lstStyle/>
                    <a:p>
                      <a:pPr algn="l"/>
                      <a:r>
                        <a:rPr lang="en-GB" b="1">
                          <a:solidFill>
                            <a:schemeClr val="tx1"/>
                          </a:solidFill>
                          <a:latin typeface="XCCW Joined 1a"/>
                        </a:rPr>
                        <a:t>Computing</a:t>
                      </a:r>
                    </a:p>
                    <a:p>
                      <a:pPr marL="0" marR="0" lvl="0" indent="0" algn="l">
                        <a:lnSpc>
                          <a:spcPct val="100000"/>
                        </a:lnSpc>
                        <a:spcBef>
                          <a:spcPts val="0"/>
                        </a:spcBef>
                        <a:spcAft>
                          <a:spcPts val="0"/>
                        </a:spcAft>
                        <a:buNone/>
                      </a:pPr>
                      <a:r>
                        <a:rPr lang="en-GB" sz="900" b="0" i="0" u="none" strike="noStrike" noProof="0">
                          <a:solidFill>
                            <a:schemeClr val="tx1"/>
                          </a:solidFill>
                          <a:latin typeface="XCCW Joined 1a"/>
                        </a:rPr>
                        <a:t>In Computing, we will learn about selection in physical programming. This involves using conditions to control the flow of programs. We will hopefully be using Crumbles to create and test our own programs, applying our knowledge of selection in a hands-on way.</a:t>
                      </a:r>
                      <a:endParaRPr lang="en-GB" sz="900">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gridSpan="2" vMerge="1">
                  <a:txBody>
                    <a:bodyPr/>
                    <a:lstStyle/>
                    <a:p>
                      <a:pPr algn="l"/>
                      <a:endParaRPr lang="en-GB" b="1">
                        <a:solidFill>
                          <a:schemeClr val="tx1"/>
                        </a:solidFill>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hMerge="1" vMerge="1">
                  <a:txBody>
                    <a:bodyPr/>
                    <a:lstStyle/>
                    <a:p>
                      <a:pPr algn="l"/>
                      <a:endParaRPr lang="en-GB" b="1">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algn="l"/>
                      <a:endParaRPr lang="en-GB" sz="900">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53268302"/>
                  </a:ext>
                </a:extLst>
              </a:tr>
              <a:tr h="1643375">
                <a:tc>
                  <a:txBody>
                    <a:bodyPr/>
                    <a:lstStyle/>
                    <a:p>
                      <a:pPr algn="l"/>
                      <a:r>
                        <a:rPr lang="en-GB" b="1">
                          <a:solidFill>
                            <a:schemeClr val="tx1"/>
                          </a:solidFill>
                          <a:latin typeface="XCCW Joined 1a"/>
                        </a:rPr>
                        <a:t>French</a:t>
                      </a:r>
                    </a:p>
                    <a:p>
                      <a:pPr lvl="0" algn="l">
                        <a:buNone/>
                      </a:pPr>
                      <a:r>
                        <a:rPr lang="en-GB" sz="900" b="0" i="0" u="none" strike="noStrike" noProof="0">
                          <a:solidFill>
                            <a:schemeClr val="tx1"/>
                          </a:solidFill>
                          <a:latin typeface="XCCW Joined 1a"/>
                        </a:rPr>
                        <a:t>In French, we will be learning vocabulary and phrases related to 'my home.' We will practice describing different rooms, furniture, and activities, enhancing our speaking, listening, and writing skills.</a:t>
                      </a:r>
                      <a:endParaRPr lang="en-GB" sz="900">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PE</a:t>
                      </a:r>
                    </a:p>
                    <a:p>
                      <a:pPr marL="0" marR="0" lvl="0" indent="0" algn="l">
                        <a:lnSpc>
                          <a:spcPct val="100000"/>
                        </a:lnSpc>
                        <a:spcBef>
                          <a:spcPts val="0"/>
                        </a:spcBef>
                        <a:spcAft>
                          <a:spcPts val="0"/>
                        </a:spcAft>
                        <a:buNone/>
                      </a:pPr>
                      <a:r>
                        <a:rPr lang="en-GB" sz="900" b="0" i="0" u="none" strike="noStrike" noProof="0">
                          <a:solidFill>
                            <a:schemeClr val="tx1"/>
                          </a:solidFill>
                          <a:latin typeface="XCCW Joined 1a"/>
                        </a:rPr>
                        <a:t>Premier Education will be delivering one of our PE sessions each week, and this term we will be looking at invasion games, with a focus on pop lacrosse.</a:t>
                      </a:r>
                      <a:endParaRPr lang="en-GB"/>
                    </a:p>
                    <a:p>
                      <a:pPr marL="0" marR="0" lvl="0" indent="0" algn="l">
                        <a:lnSpc>
                          <a:spcPct val="100000"/>
                        </a:lnSpc>
                        <a:spcBef>
                          <a:spcPts val="0"/>
                        </a:spcBef>
                        <a:spcAft>
                          <a:spcPts val="0"/>
                        </a:spcAft>
                        <a:buNone/>
                      </a:pPr>
                      <a:r>
                        <a:rPr lang="en-GB" sz="900" b="0" i="0" u="none" strike="noStrike" noProof="0">
                          <a:solidFill>
                            <a:schemeClr val="tx1"/>
                          </a:solidFill>
                          <a:latin typeface="XCCW Joined 1a"/>
                        </a:rPr>
                        <a:t>As part of PE with Mrs Walker we will be looking at Tennis as part of net and wall games.</a:t>
                      </a:r>
                      <a:r>
                        <a:rPr lang="en-GB" sz="1000" b="0" i="0" u="none" strike="noStrike" noProof="0">
                          <a:solidFill>
                            <a:schemeClr val="tx1"/>
                          </a:solidFill>
                          <a:latin typeface="XCCW Joined 1a"/>
                        </a:rPr>
                        <a:t> </a:t>
                      </a:r>
                      <a:r>
                        <a:rPr lang="en-GB" sz="900" b="0" i="0" u="none" strike="noStrike" noProof="0">
                          <a:solidFill>
                            <a:schemeClr val="tx1"/>
                          </a:solidFill>
                          <a:latin typeface="XCCW Joined 1a"/>
                        </a:rPr>
                        <a:t>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Art</a:t>
                      </a:r>
                    </a:p>
                    <a:p>
                      <a:pPr lvl="0" algn="l">
                        <a:lnSpc>
                          <a:spcPct val="100000"/>
                        </a:lnSpc>
                        <a:spcBef>
                          <a:spcPts val="0"/>
                        </a:spcBef>
                        <a:spcAft>
                          <a:spcPts val="0"/>
                        </a:spcAft>
                        <a:buNone/>
                      </a:pPr>
                      <a:r>
                        <a:rPr lang="en-GB" sz="1000" b="0" i="0" u="none" strike="noStrike" noProof="0">
                          <a:solidFill>
                            <a:schemeClr val="tx1"/>
                          </a:solidFill>
                          <a:latin typeface="XCCW Joined 1a"/>
                        </a:rPr>
                        <a:t>We will be learning about a range of sculpture artists as well as looking at the skills required to make our own sculptures. </a:t>
                      </a:r>
                      <a:endParaRPr lang="en-GB" sz="1000" b="0" i="0" u="none" strike="noStrike" noProof="0">
                        <a:solidFill>
                          <a:srgbClr val="000000"/>
                        </a:solidFill>
                        <a:latin typeface="XCCW Joined 1a"/>
                      </a:endParaRPr>
                    </a:p>
                    <a:p>
                      <a:pPr lvl="0" algn="l">
                        <a:buNone/>
                      </a:pPr>
                      <a:endParaRPr lang="en-GB" sz="1000" b="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Personal, Social &amp; Health Education</a:t>
                      </a:r>
                    </a:p>
                    <a:p>
                      <a:pPr marL="0" marR="0" lvl="0" indent="0" algn="l">
                        <a:lnSpc>
                          <a:spcPct val="100000"/>
                        </a:lnSpc>
                        <a:spcBef>
                          <a:spcPts val="0"/>
                        </a:spcBef>
                        <a:spcAft>
                          <a:spcPts val="0"/>
                        </a:spcAft>
                        <a:buNone/>
                      </a:pPr>
                      <a:r>
                        <a:rPr lang="en-GB" sz="900" b="0" i="0" u="none" strike="noStrike" noProof="0">
                          <a:solidFill>
                            <a:schemeClr val="tx1"/>
                          </a:solidFill>
                          <a:latin typeface="XCCW Joined 1a"/>
                        </a:rPr>
                        <a:t>Our focus this term is 'Dreams and Goals'. We will reflect on our aspirations, set personal targets, and discuss the steps needed to achieve them, fostering resilience and a positive mindset.</a:t>
                      </a:r>
                      <a:endParaRPr lang="en-GB"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81352754"/>
                  </a:ext>
                </a:extLst>
              </a:tr>
            </a:tbl>
          </a:graphicData>
        </a:graphic>
      </p:graphicFrame>
      <p:pic>
        <p:nvPicPr>
          <p:cNvPr id="3" name="Picture 2">
            <a:extLst>
              <a:ext uri="{FF2B5EF4-FFF2-40B4-BE49-F238E27FC236}">
                <a16:creationId xmlns:a16="http://schemas.microsoft.com/office/drawing/2014/main" id="{E0A5105F-783B-41BC-BA8E-1C33B10822E7}"/>
              </a:ext>
            </a:extLst>
          </p:cNvPr>
          <p:cNvPicPr>
            <a:picLocks noChangeAspect="1"/>
          </p:cNvPicPr>
          <p:nvPr/>
        </p:nvPicPr>
        <p:blipFill>
          <a:blip r:embed="rId3"/>
          <a:stretch>
            <a:fillRect/>
          </a:stretch>
        </p:blipFill>
        <p:spPr>
          <a:xfrm>
            <a:off x="6834903" y="2597722"/>
            <a:ext cx="1889956" cy="1962997"/>
          </a:xfrm>
          <a:prstGeom prst="rect">
            <a:avLst/>
          </a:prstGeom>
        </p:spPr>
      </p:pic>
      <p:pic>
        <p:nvPicPr>
          <p:cNvPr id="2" name="Picture 1" descr="A plane flying in the sky&#10;&#10;Description automatically generated">
            <a:extLst>
              <a:ext uri="{FF2B5EF4-FFF2-40B4-BE49-F238E27FC236}">
                <a16:creationId xmlns:a16="http://schemas.microsoft.com/office/drawing/2014/main" id="{2A0D6E61-638E-063D-E76D-95EE8BC764ED}"/>
              </a:ext>
            </a:extLst>
          </p:cNvPr>
          <p:cNvPicPr>
            <a:picLocks noChangeAspect="1"/>
          </p:cNvPicPr>
          <p:nvPr/>
        </p:nvPicPr>
        <p:blipFill>
          <a:blip r:embed="rId4"/>
          <a:stretch>
            <a:fillRect/>
          </a:stretch>
        </p:blipFill>
        <p:spPr>
          <a:xfrm>
            <a:off x="3418398" y="2747619"/>
            <a:ext cx="3366762" cy="2028043"/>
          </a:xfrm>
          <a:prstGeom prst="rect">
            <a:avLst/>
          </a:prstGeom>
        </p:spPr>
      </p:pic>
    </p:spTree>
    <p:extLst>
      <p:ext uri="{BB962C8B-B14F-4D97-AF65-F5344CB8AC3E}">
        <p14:creationId xmlns:p14="http://schemas.microsoft.com/office/powerpoint/2010/main" val="1139759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534</Words>
  <Application>Microsoft Office PowerPoint</Application>
  <PresentationFormat>Widescreen</PresentationFormat>
  <Paragraphs>28</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XCCW Joined 1a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Lydia MacNicol</dc:creator>
  <cp:lastModifiedBy>Lydia MacNicol</cp:lastModifiedBy>
  <cp:revision>1</cp:revision>
  <dcterms:created xsi:type="dcterms:W3CDTF">2025-01-08T16:50:15Z</dcterms:created>
  <dcterms:modified xsi:type="dcterms:W3CDTF">2025-01-08T16:50:56Z</dcterms:modified>
</cp:coreProperties>
</file>