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845EB1-B205-4204-A958-7AADA3757D3B}" v="4" dt="2024-08-29T14:02:05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5" d="100"/>
          <a:sy n="95" d="100"/>
        </p:scale>
        <p:origin x="11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dia MacNicol" userId="f81e10c0-6e92-4c59-9a47-5694e64e7f45" providerId="ADAL" clId="{050151AA-1890-4143-B416-53A2CB25DC04}"/>
    <pc:docChg chg="modSld">
      <pc:chgData name="Lydia MacNicol" userId="f81e10c0-6e92-4c59-9a47-5694e64e7f45" providerId="ADAL" clId="{050151AA-1890-4143-B416-53A2CB25DC04}" dt="2024-04-17T19:58:17.868" v="35" actId="1076"/>
      <pc:docMkLst>
        <pc:docMk/>
      </pc:docMkLst>
      <pc:sldChg chg="modSp mod">
        <pc:chgData name="Lydia MacNicol" userId="f81e10c0-6e92-4c59-9a47-5694e64e7f45" providerId="ADAL" clId="{050151AA-1890-4143-B416-53A2CB25DC04}" dt="2024-04-17T19:57:18.106" v="8" actId="20577"/>
        <pc:sldMkLst>
          <pc:docMk/>
          <pc:sldMk cId="3454324475" sldId="256"/>
        </pc:sldMkLst>
        <pc:spChg chg="mod">
          <ac:chgData name="Lydia MacNicol" userId="f81e10c0-6e92-4c59-9a47-5694e64e7f45" providerId="ADAL" clId="{050151AA-1890-4143-B416-53A2CB25DC04}" dt="2024-04-17T19:57:18.106" v="8" actId="20577"/>
          <ac:spMkLst>
            <pc:docMk/>
            <pc:sldMk cId="3454324475" sldId="256"/>
            <ac:spMk id="6" creationId="{B808B216-872F-4FF0-83F2-EC1527BA9DD9}"/>
          </ac:spMkLst>
        </pc:spChg>
      </pc:sldChg>
      <pc:sldChg chg="modSp mod">
        <pc:chgData name="Lydia MacNicol" userId="f81e10c0-6e92-4c59-9a47-5694e64e7f45" providerId="ADAL" clId="{050151AA-1890-4143-B416-53A2CB25DC04}" dt="2024-04-17T19:58:17.868" v="35" actId="1076"/>
        <pc:sldMkLst>
          <pc:docMk/>
          <pc:sldMk cId="3651016885" sldId="258"/>
        </pc:sldMkLst>
        <pc:spChg chg="mod">
          <ac:chgData name="Lydia MacNicol" userId="f81e10c0-6e92-4c59-9a47-5694e64e7f45" providerId="ADAL" clId="{050151AA-1890-4143-B416-53A2CB25DC04}" dt="2024-04-17T19:58:09.927" v="32" actId="20577"/>
          <ac:spMkLst>
            <pc:docMk/>
            <pc:sldMk cId="3651016885" sldId="258"/>
            <ac:spMk id="21" creationId="{8AAD0E39-6B78-41E1-AFCB-DC3F840B19F9}"/>
          </ac:spMkLst>
        </pc:spChg>
        <pc:spChg chg="mod">
          <ac:chgData name="Lydia MacNicol" userId="f81e10c0-6e92-4c59-9a47-5694e64e7f45" providerId="ADAL" clId="{050151AA-1890-4143-B416-53A2CB25DC04}" dt="2024-04-17T19:58:07.195" v="30" actId="20577"/>
          <ac:spMkLst>
            <pc:docMk/>
            <pc:sldMk cId="3651016885" sldId="258"/>
            <ac:spMk id="25" creationId="{5940C16F-E23F-4ED7-A603-1108BD281CFD}"/>
          </ac:spMkLst>
        </pc:spChg>
        <pc:picChg chg="mod">
          <ac:chgData name="Lydia MacNicol" userId="f81e10c0-6e92-4c59-9a47-5694e64e7f45" providerId="ADAL" clId="{050151AA-1890-4143-B416-53A2CB25DC04}" dt="2024-04-17T19:58:15.064" v="34" actId="1076"/>
          <ac:picMkLst>
            <pc:docMk/>
            <pc:sldMk cId="3651016885" sldId="258"/>
            <ac:picMk id="39" creationId="{8786DEF0-D1AE-DF50-EA6C-0D4253A41557}"/>
          </ac:picMkLst>
        </pc:picChg>
        <pc:picChg chg="mod">
          <ac:chgData name="Lydia MacNicol" userId="f81e10c0-6e92-4c59-9a47-5694e64e7f45" providerId="ADAL" clId="{050151AA-1890-4143-B416-53A2CB25DC04}" dt="2024-04-17T19:58:17.868" v="35" actId="1076"/>
          <ac:picMkLst>
            <pc:docMk/>
            <pc:sldMk cId="3651016885" sldId="258"/>
            <ac:picMk id="41" creationId="{6214271D-6BD6-3310-3EAF-C0E84D289513}"/>
          </ac:picMkLst>
        </pc:picChg>
      </pc:sldChg>
      <pc:sldChg chg="modSp mod">
        <pc:chgData name="Lydia MacNicol" userId="f81e10c0-6e92-4c59-9a47-5694e64e7f45" providerId="ADAL" clId="{050151AA-1890-4143-B416-53A2CB25DC04}" dt="2024-04-17T19:57:29.146" v="10" actId="20577"/>
        <pc:sldMkLst>
          <pc:docMk/>
          <pc:sldMk cId="2470577353" sldId="259"/>
        </pc:sldMkLst>
        <pc:spChg chg="mod">
          <ac:chgData name="Lydia MacNicol" userId="f81e10c0-6e92-4c59-9a47-5694e64e7f45" providerId="ADAL" clId="{050151AA-1890-4143-B416-53A2CB25DC04}" dt="2024-04-17T19:57:29.146" v="10" actId="20577"/>
          <ac:spMkLst>
            <pc:docMk/>
            <pc:sldMk cId="2470577353" sldId="259"/>
            <ac:spMk id="6" creationId="{B808B216-872F-4FF0-83F2-EC1527BA9DD9}"/>
          </ac:spMkLst>
        </pc:spChg>
      </pc:sldChg>
      <pc:sldChg chg="modSp mod">
        <pc:chgData name="Lydia MacNicol" userId="f81e10c0-6e92-4c59-9a47-5694e64e7f45" providerId="ADAL" clId="{050151AA-1890-4143-B416-53A2CB25DC04}" dt="2024-04-17T19:57:44.758" v="28" actId="20577"/>
        <pc:sldMkLst>
          <pc:docMk/>
          <pc:sldMk cId="4010489584" sldId="260"/>
        </pc:sldMkLst>
        <pc:spChg chg="mod">
          <ac:chgData name="Lydia MacNicol" userId="f81e10c0-6e92-4c59-9a47-5694e64e7f45" providerId="ADAL" clId="{050151AA-1890-4143-B416-53A2CB25DC04}" dt="2024-04-17T19:57:44.758" v="28" actId="20577"/>
          <ac:spMkLst>
            <pc:docMk/>
            <pc:sldMk cId="4010489584" sldId="260"/>
            <ac:spMk id="6" creationId="{B808B216-872F-4FF0-83F2-EC1527BA9DD9}"/>
          </ac:spMkLst>
        </pc:spChg>
      </pc:sldChg>
      <pc:sldChg chg="modSp mod">
        <pc:chgData name="Lydia MacNicol" userId="f81e10c0-6e92-4c59-9a47-5694e64e7f45" providerId="ADAL" clId="{050151AA-1890-4143-B416-53A2CB25DC04}" dt="2024-04-17T19:57:37.005" v="19" actId="20577"/>
        <pc:sldMkLst>
          <pc:docMk/>
          <pc:sldMk cId="1309074076" sldId="261"/>
        </pc:sldMkLst>
        <pc:spChg chg="mod">
          <ac:chgData name="Lydia MacNicol" userId="f81e10c0-6e92-4c59-9a47-5694e64e7f45" providerId="ADAL" clId="{050151AA-1890-4143-B416-53A2CB25DC04}" dt="2024-04-17T19:57:37.005" v="19" actId="20577"/>
          <ac:spMkLst>
            <pc:docMk/>
            <pc:sldMk cId="1309074076" sldId="261"/>
            <ac:spMk id="6" creationId="{B808B216-872F-4FF0-83F2-EC1527BA9DD9}"/>
          </ac:spMkLst>
        </pc:spChg>
      </pc:sldChg>
    </pc:docChg>
  </pc:docChgLst>
  <pc:docChgLst>
    <pc:chgData name="Lydia MacNicol" userId="f81e10c0-6e92-4c59-9a47-5694e64e7f45" providerId="ADAL" clId="{D57849BC-727D-4BEA-840F-E57AF5C0CA15}"/>
    <pc:docChg chg="undo custSel modSld">
      <pc:chgData name="Lydia MacNicol" userId="f81e10c0-6e92-4c59-9a47-5694e64e7f45" providerId="ADAL" clId="{D57849BC-727D-4BEA-840F-E57AF5C0CA15}" dt="2024-07-02T11:26:32.120" v="108" actId="1076"/>
      <pc:docMkLst>
        <pc:docMk/>
      </pc:docMkLst>
      <pc:sldChg chg="addSp delSp modSp mod">
        <pc:chgData name="Lydia MacNicol" userId="f81e10c0-6e92-4c59-9a47-5694e64e7f45" providerId="ADAL" clId="{D57849BC-727D-4BEA-840F-E57AF5C0CA15}" dt="2024-07-02T11:22:28.314" v="52" actId="1076"/>
        <pc:sldMkLst>
          <pc:docMk/>
          <pc:sldMk cId="2470577353" sldId="259"/>
        </pc:sldMkLst>
        <pc:spChg chg="mod">
          <ac:chgData name="Lydia MacNicol" userId="f81e10c0-6e92-4c59-9a47-5694e64e7f45" providerId="ADAL" clId="{D57849BC-727D-4BEA-840F-E57AF5C0CA15}" dt="2024-07-02T11:22:22.902" v="49" actId="113"/>
          <ac:spMkLst>
            <pc:docMk/>
            <pc:sldMk cId="2470577353" sldId="259"/>
            <ac:spMk id="4" creationId="{4FEAF30E-462B-4235-8372-22451C4BD12A}"/>
          </ac:spMkLst>
        </pc:spChg>
        <pc:spChg chg="mod">
          <ac:chgData name="Lydia MacNicol" userId="f81e10c0-6e92-4c59-9a47-5694e64e7f45" providerId="ADAL" clId="{D57849BC-727D-4BEA-840F-E57AF5C0CA15}" dt="2024-07-02T11:20:31.287" v="11" actId="20577"/>
          <ac:spMkLst>
            <pc:docMk/>
            <pc:sldMk cId="2470577353" sldId="259"/>
            <ac:spMk id="20" creationId="{6F1534B7-C82B-42C0-8402-450566D59EA3}"/>
          </ac:spMkLst>
        </pc:spChg>
        <pc:spChg chg="mod">
          <ac:chgData name="Lydia MacNicol" userId="f81e10c0-6e92-4c59-9a47-5694e64e7f45" providerId="ADAL" clId="{D57849BC-727D-4BEA-840F-E57AF5C0CA15}" dt="2024-07-02T11:21:16.256" v="32" actId="1076"/>
          <ac:spMkLst>
            <pc:docMk/>
            <pc:sldMk cId="2470577353" sldId="259"/>
            <ac:spMk id="21" creationId="{8AAD0E39-6B78-41E1-AFCB-DC3F840B19F9}"/>
          </ac:spMkLst>
        </pc:spChg>
        <pc:spChg chg="add mod">
          <ac:chgData name="Lydia MacNicol" userId="f81e10c0-6e92-4c59-9a47-5694e64e7f45" providerId="ADAL" clId="{D57849BC-727D-4BEA-840F-E57AF5C0CA15}" dt="2024-07-02T11:21:47.029" v="42" actId="1076"/>
          <ac:spMkLst>
            <pc:docMk/>
            <pc:sldMk cId="2470577353" sldId="259"/>
            <ac:spMk id="27" creationId="{B7EC34BA-AF4B-C32A-CAD8-A59D46D3C0A2}"/>
          </ac:spMkLst>
        </pc:spChg>
        <pc:spChg chg="add mod">
          <ac:chgData name="Lydia MacNicol" userId="f81e10c0-6e92-4c59-9a47-5694e64e7f45" providerId="ADAL" clId="{D57849BC-727D-4BEA-840F-E57AF5C0CA15}" dt="2024-07-02T11:22:17.959" v="48" actId="20577"/>
          <ac:spMkLst>
            <pc:docMk/>
            <pc:sldMk cId="2470577353" sldId="259"/>
            <ac:spMk id="29" creationId="{1E51779F-9253-FBB7-0C1D-D3E56BA3B309}"/>
          </ac:spMkLst>
        </pc:spChg>
        <pc:picChg chg="add mod">
          <ac:chgData name="Lydia MacNicol" userId="f81e10c0-6e92-4c59-9a47-5694e64e7f45" providerId="ADAL" clId="{D57849BC-727D-4BEA-840F-E57AF5C0CA15}" dt="2024-07-02T11:20:45.663" v="16" actId="1076"/>
          <ac:picMkLst>
            <pc:docMk/>
            <pc:sldMk cId="2470577353" sldId="259"/>
            <ac:picMk id="23" creationId="{EADDFCE8-8154-4948-A6C9-EDB8C3CF6DFE}"/>
          </ac:picMkLst>
        </pc:picChg>
        <pc:picChg chg="add mod">
          <ac:chgData name="Lydia MacNicol" userId="f81e10c0-6e92-4c59-9a47-5694e64e7f45" providerId="ADAL" clId="{D57849BC-727D-4BEA-840F-E57AF5C0CA15}" dt="2024-07-02T11:21:20.400" v="34" actId="1076"/>
          <ac:picMkLst>
            <pc:docMk/>
            <pc:sldMk cId="2470577353" sldId="259"/>
            <ac:picMk id="24" creationId="{C23FE2F4-51B2-05A1-24F5-89649E739181}"/>
          </ac:picMkLst>
        </pc:picChg>
        <pc:picChg chg="del">
          <ac:chgData name="Lydia MacNicol" userId="f81e10c0-6e92-4c59-9a47-5694e64e7f45" providerId="ADAL" clId="{D57849BC-727D-4BEA-840F-E57AF5C0CA15}" dt="2024-07-02T11:20:35.662" v="12" actId="21"/>
          <ac:picMkLst>
            <pc:docMk/>
            <pc:sldMk cId="2470577353" sldId="259"/>
            <ac:picMk id="28" creationId="{C23FE2F4-51B2-05A1-24F5-89649E739181}"/>
          </ac:picMkLst>
        </pc:picChg>
        <pc:picChg chg="add mod">
          <ac:chgData name="Lydia MacNicol" userId="f81e10c0-6e92-4c59-9a47-5694e64e7f45" providerId="ADAL" clId="{D57849BC-727D-4BEA-840F-E57AF5C0CA15}" dt="2024-07-02T11:22:28.314" v="52" actId="1076"/>
          <ac:picMkLst>
            <pc:docMk/>
            <pc:sldMk cId="2470577353" sldId="259"/>
            <ac:picMk id="30" creationId="{AED7BF5C-0B3E-DD33-5AD3-E6C265827E13}"/>
          </ac:picMkLst>
        </pc:picChg>
        <pc:picChg chg="mod">
          <ac:chgData name="Lydia MacNicol" userId="f81e10c0-6e92-4c59-9a47-5694e64e7f45" providerId="ADAL" clId="{D57849BC-727D-4BEA-840F-E57AF5C0CA15}" dt="2024-07-02T11:21:12.822" v="31" actId="1076"/>
          <ac:picMkLst>
            <pc:docMk/>
            <pc:sldMk cId="2470577353" sldId="259"/>
            <ac:picMk id="31" creationId="{CD2C3C99-6694-C7E1-4F84-664644F9522F}"/>
          </ac:picMkLst>
        </pc:picChg>
      </pc:sldChg>
      <pc:sldChg chg="delSp modSp mod">
        <pc:chgData name="Lydia MacNicol" userId="f81e10c0-6e92-4c59-9a47-5694e64e7f45" providerId="ADAL" clId="{D57849BC-727D-4BEA-840F-E57AF5C0CA15}" dt="2024-07-02T11:24:23.104" v="94" actId="1076"/>
        <pc:sldMkLst>
          <pc:docMk/>
          <pc:sldMk cId="4010489584" sldId="260"/>
        </pc:sldMkLst>
        <pc:spChg chg="del mod">
          <ac:chgData name="Lydia MacNicol" userId="f81e10c0-6e92-4c59-9a47-5694e64e7f45" providerId="ADAL" clId="{D57849BC-727D-4BEA-840F-E57AF5C0CA15}" dt="2024-07-02T11:23:28.524" v="80"/>
          <ac:spMkLst>
            <pc:docMk/>
            <pc:sldMk cId="4010489584" sldId="260"/>
            <ac:spMk id="20" creationId="{6F1534B7-C82B-42C0-8402-450566D59EA3}"/>
          </ac:spMkLst>
        </pc:spChg>
        <pc:spChg chg="del mod">
          <ac:chgData name="Lydia MacNicol" userId="f81e10c0-6e92-4c59-9a47-5694e64e7f45" providerId="ADAL" clId="{D57849BC-727D-4BEA-840F-E57AF5C0CA15}" dt="2024-07-02T11:23:59.378" v="88"/>
          <ac:spMkLst>
            <pc:docMk/>
            <pc:sldMk cId="4010489584" sldId="260"/>
            <ac:spMk id="21" creationId="{8AAD0E39-6B78-41E1-AFCB-DC3F840B19F9}"/>
          </ac:spMkLst>
        </pc:spChg>
        <pc:spChg chg="mod">
          <ac:chgData name="Lydia MacNicol" userId="f81e10c0-6e92-4c59-9a47-5694e64e7f45" providerId="ADAL" clId="{D57849BC-727D-4BEA-840F-E57AF5C0CA15}" dt="2024-07-02T11:24:23.104" v="94" actId="1076"/>
          <ac:spMkLst>
            <pc:docMk/>
            <pc:sldMk cId="4010489584" sldId="260"/>
            <ac:spMk id="26" creationId="{FB4C834C-13A9-435B-A720-DCFD8A0E77D7}"/>
          </ac:spMkLst>
        </pc:spChg>
        <pc:picChg chg="del">
          <ac:chgData name="Lydia MacNicol" userId="f81e10c0-6e92-4c59-9a47-5694e64e7f45" providerId="ADAL" clId="{D57849BC-727D-4BEA-840F-E57AF5C0CA15}" dt="2024-07-02T11:23:15.738" v="75" actId="21"/>
          <ac:picMkLst>
            <pc:docMk/>
            <pc:sldMk cId="4010489584" sldId="260"/>
            <ac:picMk id="18" creationId="{B37A4E33-F9E0-5CD6-F8F2-B703C217CE55}"/>
          </ac:picMkLst>
        </pc:picChg>
        <pc:picChg chg="del">
          <ac:chgData name="Lydia MacNicol" userId="f81e10c0-6e92-4c59-9a47-5694e64e7f45" providerId="ADAL" clId="{D57849BC-727D-4BEA-840F-E57AF5C0CA15}" dt="2024-07-02T11:23:48.238" v="83" actId="21"/>
          <ac:picMkLst>
            <pc:docMk/>
            <pc:sldMk cId="4010489584" sldId="260"/>
            <ac:picMk id="29" creationId="{70429433-BC24-088E-3410-3ADA0178CB7C}"/>
          </ac:picMkLst>
        </pc:picChg>
        <pc:picChg chg="mod">
          <ac:chgData name="Lydia MacNicol" userId="f81e10c0-6e92-4c59-9a47-5694e64e7f45" providerId="ADAL" clId="{D57849BC-727D-4BEA-840F-E57AF5C0CA15}" dt="2024-07-02T11:24:19.550" v="93" actId="1076"/>
          <ac:picMkLst>
            <pc:docMk/>
            <pc:sldMk cId="4010489584" sldId="260"/>
            <ac:picMk id="4100" creationId="{08AD037E-9965-49D0-BB19-72D935520A3B}"/>
          </ac:picMkLst>
        </pc:picChg>
      </pc:sldChg>
      <pc:sldChg chg="addSp delSp modSp mod">
        <pc:chgData name="Lydia MacNicol" userId="f81e10c0-6e92-4c59-9a47-5694e64e7f45" providerId="ADAL" clId="{D57849BC-727D-4BEA-840F-E57AF5C0CA15}" dt="2024-07-02T11:26:32.120" v="108" actId="1076"/>
        <pc:sldMkLst>
          <pc:docMk/>
          <pc:sldMk cId="1309074076" sldId="261"/>
        </pc:sldMkLst>
        <pc:spChg chg="mod">
          <ac:chgData name="Lydia MacNicol" userId="f81e10c0-6e92-4c59-9a47-5694e64e7f45" providerId="ADAL" clId="{D57849BC-727D-4BEA-840F-E57AF5C0CA15}" dt="2024-07-02T11:23:04.536" v="70" actId="1076"/>
          <ac:spMkLst>
            <pc:docMk/>
            <pc:sldMk cId="1309074076" sldId="261"/>
            <ac:spMk id="20" creationId="{6F1534B7-C82B-42C0-8402-450566D59EA3}"/>
          </ac:spMkLst>
        </pc:spChg>
        <pc:spChg chg="mod">
          <ac:chgData name="Lydia MacNicol" userId="f81e10c0-6e92-4c59-9a47-5694e64e7f45" providerId="ADAL" clId="{D57849BC-727D-4BEA-840F-E57AF5C0CA15}" dt="2024-07-02T11:25:21.917" v="104" actId="1076"/>
          <ac:spMkLst>
            <pc:docMk/>
            <pc:sldMk cId="1309074076" sldId="261"/>
            <ac:spMk id="21" creationId="{8AAD0E39-6B78-41E1-AFCB-DC3F840B19F9}"/>
          </ac:spMkLst>
        </pc:spChg>
        <pc:spChg chg="del mod">
          <ac:chgData name="Lydia MacNicol" userId="f81e10c0-6e92-4c59-9a47-5694e64e7f45" providerId="ADAL" clId="{D57849BC-727D-4BEA-840F-E57AF5C0CA15}" dt="2024-07-02T11:21:28.562" v="37"/>
          <ac:spMkLst>
            <pc:docMk/>
            <pc:sldMk cId="1309074076" sldId="261"/>
            <ac:spMk id="23" creationId="{9F1EB94E-D09B-41ED-98FD-7F5E27C5C272}"/>
          </ac:spMkLst>
        </pc:spChg>
        <pc:spChg chg="del mod">
          <ac:chgData name="Lydia MacNicol" userId="f81e10c0-6e92-4c59-9a47-5694e64e7f45" providerId="ADAL" clId="{D57849BC-727D-4BEA-840F-E57AF5C0CA15}" dt="2024-07-02T11:23:12.418" v="74"/>
          <ac:spMkLst>
            <pc:docMk/>
            <pc:sldMk cId="1309074076" sldId="261"/>
            <ac:spMk id="29" creationId="{D6AD64ED-9CCE-4B66-A00A-4BED2F3CB39A}"/>
          </ac:spMkLst>
        </pc:spChg>
        <pc:spChg chg="add mod">
          <ac:chgData name="Lydia MacNicol" userId="f81e10c0-6e92-4c59-9a47-5694e64e7f45" providerId="ADAL" clId="{D57849BC-727D-4BEA-840F-E57AF5C0CA15}" dt="2024-07-02T11:25:17.512" v="103" actId="1076"/>
          <ac:spMkLst>
            <pc:docMk/>
            <pc:sldMk cId="1309074076" sldId="261"/>
            <ac:spMk id="30" creationId="{2F1AD504-FBA8-0E95-25EB-E10775283627}"/>
          </ac:spMkLst>
        </pc:spChg>
        <pc:spChg chg="add mod">
          <ac:chgData name="Lydia MacNicol" userId="f81e10c0-6e92-4c59-9a47-5694e64e7f45" providerId="ADAL" clId="{D57849BC-727D-4BEA-840F-E57AF5C0CA15}" dt="2024-07-02T11:24:09.381" v="92" actId="122"/>
          <ac:spMkLst>
            <pc:docMk/>
            <pc:sldMk cId="1309074076" sldId="261"/>
            <ac:spMk id="34" creationId="{695B1D3B-B24D-2B50-9F18-AD2C52B8FB15}"/>
          </ac:spMkLst>
        </pc:spChg>
        <pc:picChg chg="mod">
          <ac:chgData name="Lydia MacNicol" userId="f81e10c0-6e92-4c59-9a47-5694e64e7f45" providerId="ADAL" clId="{D57849BC-727D-4BEA-840F-E57AF5C0CA15}" dt="2024-07-02T11:23:01.034" v="69" actId="1076"/>
          <ac:picMkLst>
            <pc:docMk/>
            <pc:sldMk cId="1309074076" sldId="261"/>
            <ac:picMk id="18" creationId="{A214A548-0E0C-4126-0FAD-223EF872694B}"/>
          </ac:picMkLst>
        </pc:picChg>
        <pc:picChg chg="del">
          <ac:chgData name="Lydia MacNicol" userId="f81e10c0-6e92-4c59-9a47-5694e64e7f45" providerId="ADAL" clId="{D57849BC-727D-4BEA-840F-E57AF5C0CA15}" dt="2024-07-02T11:22:41.462" v="53" actId="478"/>
          <ac:picMkLst>
            <pc:docMk/>
            <pc:sldMk cId="1309074076" sldId="261"/>
            <ac:picMk id="24" creationId="{F4C24053-971D-5133-2FD7-B3EC3A951E2B}"/>
          </ac:picMkLst>
        </pc:picChg>
        <pc:picChg chg="del">
          <ac:chgData name="Lydia MacNicol" userId="f81e10c0-6e92-4c59-9a47-5694e64e7f45" providerId="ADAL" clId="{D57849BC-727D-4BEA-840F-E57AF5C0CA15}" dt="2024-07-02T11:20:41.150" v="14" actId="21"/>
          <ac:picMkLst>
            <pc:docMk/>
            <pc:sldMk cId="1309074076" sldId="261"/>
            <ac:picMk id="25" creationId="{EADDFCE8-8154-4948-A6C9-EDB8C3CF6DFE}"/>
          </ac:picMkLst>
        </pc:picChg>
        <pc:picChg chg="add mod">
          <ac:chgData name="Lydia MacNicol" userId="f81e10c0-6e92-4c59-9a47-5694e64e7f45" providerId="ADAL" clId="{D57849BC-727D-4BEA-840F-E57AF5C0CA15}" dt="2024-07-02T11:25:24.848" v="105" actId="1076"/>
          <ac:picMkLst>
            <pc:docMk/>
            <pc:sldMk cId="1309074076" sldId="261"/>
            <ac:picMk id="26" creationId="{B37A4E33-F9E0-5CD6-F8F2-B703C217CE55}"/>
          </ac:picMkLst>
        </pc:picChg>
        <pc:picChg chg="add del mod">
          <ac:chgData name="Lydia MacNicol" userId="f81e10c0-6e92-4c59-9a47-5694e64e7f45" providerId="ADAL" clId="{D57849BC-727D-4BEA-840F-E57AF5C0CA15}" dt="2024-07-02T11:21:07.325" v="30" actId="21"/>
          <ac:picMkLst>
            <pc:docMk/>
            <pc:sldMk cId="1309074076" sldId="261"/>
            <ac:picMk id="28" creationId="{C23FE2F4-51B2-05A1-24F5-89649E739181}"/>
          </ac:picMkLst>
        </pc:picChg>
        <pc:picChg chg="add mod">
          <ac:chgData name="Lydia MacNicol" userId="f81e10c0-6e92-4c59-9a47-5694e64e7f45" providerId="ADAL" clId="{D57849BC-727D-4BEA-840F-E57AF5C0CA15}" dt="2024-07-02T11:23:52.628" v="85" actId="1076"/>
          <ac:picMkLst>
            <pc:docMk/>
            <pc:sldMk cId="1309074076" sldId="261"/>
            <ac:picMk id="32" creationId="{70429433-BC24-088E-3410-3ADA0178CB7C}"/>
          </ac:picMkLst>
        </pc:picChg>
        <pc:picChg chg="add mod">
          <ac:chgData name="Lydia MacNicol" userId="f81e10c0-6e92-4c59-9a47-5694e64e7f45" providerId="ADAL" clId="{D57849BC-727D-4BEA-840F-E57AF5C0CA15}" dt="2024-07-02T11:26:32.120" v="108" actId="1076"/>
          <ac:picMkLst>
            <pc:docMk/>
            <pc:sldMk cId="1309074076" sldId="261"/>
            <ac:picMk id="36" creationId="{DFFD85BE-637B-B225-3859-76C6718EDBD7}"/>
          </ac:picMkLst>
        </pc:picChg>
        <pc:picChg chg="del mod">
          <ac:chgData name="Lydia MacNicol" userId="f81e10c0-6e92-4c59-9a47-5694e64e7f45" providerId="ADAL" clId="{D57849BC-727D-4BEA-840F-E57AF5C0CA15}" dt="2024-07-02T11:25:09.704" v="101" actId="478"/>
          <ac:picMkLst>
            <pc:docMk/>
            <pc:sldMk cId="1309074076" sldId="261"/>
            <ac:picMk id="5128" creationId="{61A536B0-55AB-474A-A8E8-E579623054EB}"/>
          </ac:picMkLst>
        </pc:picChg>
      </pc:sldChg>
    </pc:docChg>
  </pc:docChgLst>
  <pc:docChgLst>
    <pc:chgData name="Lydia MacNicol" userId="f81e10c0-6e92-4c59-9a47-5694e64e7f45" providerId="ADAL" clId="{EC845EB1-B205-4204-A958-7AADA3757D3B}"/>
    <pc:docChg chg="undo custSel modSld">
      <pc:chgData name="Lydia MacNicol" userId="f81e10c0-6e92-4c59-9a47-5694e64e7f45" providerId="ADAL" clId="{EC845EB1-B205-4204-A958-7AADA3757D3B}" dt="2024-08-29T14:02:18.178" v="12" actId="1076"/>
      <pc:docMkLst>
        <pc:docMk/>
      </pc:docMkLst>
      <pc:sldChg chg="addSp delSp modSp mod">
        <pc:chgData name="Lydia MacNicol" userId="f81e10c0-6e92-4c59-9a47-5694e64e7f45" providerId="ADAL" clId="{EC845EB1-B205-4204-A958-7AADA3757D3B}" dt="2024-08-29T14:02:18.178" v="12" actId="1076"/>
        <pc:sldMkLst>
          <pc:docMk/>
          <pc:sldMk cId="2470577353" sldId="259"/>
        </pc:sldMkLst>
        <pc:spChg chg="mod">
          <ac:chgData name="Lydia MacNicol" userId="f81e10c0-6e92-4c59-9a47-5694e64e7f45" providerId="ADAL" clId="{EC845EB1-B205-4204-A958-7AADA3757D3B}" dt="2024-08-29T14:02:10.075" v="11" actId="1076"/>
          <ac:spMkLst>
            <pc:docMk/>
            <pc:sldMk cId="2470577353" sldId="259"/>
            <ac:spMk id="4" creationId="{4FEAF30E-462B-4235-8372-22451C4BD12A}"/>
          </ac:spMkLst>
        </pc:spChg>
        <pc:spChg chg="mod">
          <ac:chgData name="Lydia MacNicol" userId="f81e10c0-6e92-4c59-9a47-5694e64e7f45" providerId="ADAL" clId="{EC845EB1-B205-4204-A958-7AADA3757D3B}" dt="2024-08-29T14:02:18.178" v="12" actId="1076"/>
          <ac:spMkLst>
            <pc:docMk/>
            <pc:sldMk cId="2470577353" sldId="259"/>
            <ac:spMk id="20" creationId="{6F1534B7-C82B-42C0-8402-450566D59EA3}"/>
          </ac:spMkLst>
        </pc:spChg>
        <pc:spChg chg="mod">
          <ac:chgData name="Lydia MacNicol" userId="f81e10c0-6e92-4c59-9a47-5694e64e7f45" providerId="ADAL" clId="{EC845EB1-B205-4204-A958-7AADA3757D3B}" dt="2024-08-29T14:02:02.689" v="8" actId="1076"/>
          <ac:spMkLst>
            <pc:docMk/>
            <pc:sldMk cId="2470577353" sldId="259"/>
            <ac:spMk id="21" creationId="{8AAD0E39-6B78-41E1-AFCB-DC3F840B19F9}"/>
          </ac:spMkLst>
        </pc:spChg>
        <pc:spChg chg="mod">
          <ac:chgData name="Lydia MacNicol" userId="f81e10c0-6e92-4c59-9a47-5694e64e7f45" providerId="ADAL" clId="{EC845EB1-B205-4204-A958-7AADA3757D3B}" dt="2024-08-29T14:01:55.240" v="6" actId="1076"/>
          <ac:spMkLst>
            <pc:docMk/>
            <pc:sldMk cId="2470577353" sldId="259"/>
            <ac:spMk id="27" creationId="{B7EC34BA-AF4B-C32A-CAD8-A59D46D3C0A2}"/>
          </ac:spMkLst>
        </pc:spChg>
        <pc:spChg chg="mod">
          <ac:chgData name="Lydia MacNicol" userId="f81e10c0-6e92-4c59-9a47-5694e64e7f45" providerId="ADAL" clId="{EC845EB1-B205-4204-A958-7AADA3757D3B}" dt="2024-08-29T14:01:59.296" v="7" actId="1076"/>
          <ac:spMkLst>
            <pc:docMk/>
            <pc:sldMk cId="2470577353" sldId="259"/>
            <ac:spMk id="29" creationId="{1E51779F-9253-FBB7-0C1D-D3E56BA3B309}"/>
          </ac:spMkLst>
        </pc:spChg>
        <pc:picChg chg="mod">
          <ac:chgData name="Lydia MacNicol" userId="f81e10c0-6e92-4c59-9a47-5694e64e7f45" providerId="ADAL" clId="{EC845EB1-B205-4204-A958-7AADA3757D3B}" dt="2024-08-29T14:01:46.065" v="3" actId="1076"/>
          <ac:picMkLst>
            <pc:docMk/>
            <pc:sldMk cId="2470577353" sldId="259"/>
            <ac:picMk id="23" creationId="{EADDFCE8-8154-4948-A6C9-EDB8C3CF6DFE}"/>
          </ac:picMkLst>
        </pc:picChg>
        <pc:picChg chg="mod">
          <ac:chgData name="Lydia MacNicol" userId="f81e10c0-6e92-4c59-9a47-5694e64e7f45" providerId="ADAL" clId="{EC845EB1-B205-4204-A958-7AADA3757D3B}" dt="2024-08-29T14:01:48.070" v="4" actId="1076"/>
          <ac:picMkLst>
            <pc:docMk/>
            <pc:sldMk cId="2470577353" sldId="259"/>
            <ac:picMk id="24" creationId="{C23FE2F4-51B2-05A1-24F5-89649E739181}"/>
          </ac:picMkLst>
        </pc:picChg>
        <pc:picChg chg="mod">
          <ac:chgData name="Lydia MacNicol" userId="f81e10c0-6e92-4c59-9a47-5694e64e7f45" providerId="ADAL" clId="{EC845EB1-B205-4204-A958-7AADA3757D3B}" dt="2024-08-29T14:02:05.913" v="9" actId="1076"/>
          <ac:picMkLst>
            <pc:docMk/>
            <pc:sldMk cId="2470577353" sldId="259"/>
            <ac:picMk id="30" creationId="{AED7BF5C-0B3E-DD33-5AD3-E6C265827E13}"/>
          </ac:picMkLst>
        </pc:picChg>
        <pc:picChg chg="add del mod">
          <ac:chgData name="Lydia MacNicol" userId="f81e10c0-6e92-4c59-9a47-5694e64e7f45" providerId="ADAL" clId="{EC845EB1-B205-4204-A958-7AADA3757D3B}" dt="2024-08-29T14:01:49.774" v="5" actId="1076"/>
          <ac:picMkLst>
            <pc:docMk/>
            <pc:sldMk cId="2470577353" sldId="259"/>
            <ac:picMk id="31" creationId="{CD2C3C99-6694-C7E1-4F84-664644F9522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D1265-AB98-4D12-A1A2-AF58359A21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72A61D-3E0B-4044-A157-67ED5300FF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E30E7-FF8D-44AA-BAA8-3A254E9F5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AB56F0-F13C-4F59-9655-4742254E6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391AC-E35D-4BDC-94B2-40D9DCD49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57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CEFB0-FE9F-4C5F-97DF-A007EC95E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0128B-6E5F-45CC-B5A8-8A0B29A78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9C4C86-15F3-4CFB-82EF-531040D5E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E17254-B84F-4353-8660-5869200AB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E77385-7CD3-4471-B146-B764A4506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48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45E25-DDBA-4D11-BD9E-8F9D350DE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510C65-21D6-4A17-BD78-FD891F834C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0CE5A6-625B-4AD4-9741-E79AB1EC6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C8B140-CC97-4482-85D8-BA1F1F4C5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78BB7F-7A28-40A6-BFE2-F809F22DF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553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E416C-525D-4D6F-9D9F-86AB1A278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1E943-4B22-45F3-9010-235958DC7D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95DD2B-27BC-4F82-9DAF-469F184C72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0EF7EB-5B9A-461E-9189-5DE382D49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B4992D-1F8C-4E82-8D52-6351E2472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E54782-38E6-4585-B016-D3C26288B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128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49A3C-A0DE-4650-9867-689841A32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63B698-0DC6-4393-80BC-3A619F319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BB2FA7-357B-45E5-B4A3-2C58D002CE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3218D4-92DC-42B4-AAAD-E40C279F05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37882C-0B5B-42FB-A713-06E8C393E4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1A565E-C3EA-49D0-86E6-6B5E68C86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68549E-1811-4F1E-BB23-E85E3366E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B96E6B-A371-4927-85C7-FBBAE0FFE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75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86E13-AB70-476D-A742-A15A6A26D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3A6C07-86ED-49F8-891C-7791404DF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CCA6EC-8F9C-4EB3-8058-F3E0A504E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FF9194-D6A9-4222-8B03-C88B10963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225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D45345-BBD2-40D5-A94B-6856BBECA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36FFB-D7F4-4B38-B1D6-1ADD721C9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F18477-04CB-49FF-9966-A041E39A2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948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A4DF9-BC23-4D60-9A97-A2F7BAEA2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086B9-8E29-4E60-99E9-36B8DA039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D56034-2A00-470A-BAC9-ABCEEED814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F090CC-EF5D-4C0E-810F-48899196D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FFFD3B-5B12-465E-9B7F-9CDA65DA2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F7793D-FA07-4211-8C59-43E3B56DC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87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B1F20-FA37-49B2-95EB-F048F913B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5A36F5-41B0-4B25-897E-66E2981909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3FA87C-2F6A-4C17-985D-C4EFEC0A45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174668-C0F3-45CD-9BB3-72B3FFC99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6B92A6-4385-488E-9D79-84EB5F342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1D78E-1EA7-4B49-918E-3A1372292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033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02C5E-6D28-443D-97C2-56456E523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93A956-0713-4704-BB44-60A792ECAF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249C9-DF39-426B-A03E-645F70BDA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00F64-958A-41AB-B10C-7AF5BDEFF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9AEAC-2891-4F71-9DF5-656F22C80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337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5F1CCB-4A70-42EB-A3CC-5B264FB21C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58EA8C-395F-48B6-93C2-725FF8247E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6DE0D-4DFD-4373-B7E5-5AD8FDD6C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8ABBA4-9572-4249-90A0-8798C7991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1B795-4579-4B56-ACB1-0FC927E5A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948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E5B372-9D89-4112-BBAB-3BAFBDBB8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CB5B5-C893-40A8-9EC2-CB8EF016C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626430-47CF-44A4-9B19-4A922626F6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3E544-9587-46A9-8985-371EB394A9DF}" type="datetimeFigureOut">
              <a:rPr lang="en-GB" smtClean="0"/>
              <a:t>29/08/2024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BA772-A064-4935-95BB-CE54702D23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C465C5-32D1-47AE-88E9-0FA11FA393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5F5BD-EE30-45A5-B99C-A6610F4385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469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jpeg"/><Relationship Id="rId7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17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292156" y="344171"/>
            <a:ext cx="11621087" cy="6250559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194941" y="605173"/>
            <a:ext cx="365560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Science Journey Cycle A </a:t>
            </a:r>
          </a:p>
          <a:p>
            <a:pPr algn="ctr"/>
            <a:r>
              <a:rPr lang="en-GB" sz="1600" dirty="0"/>
              <a:t>Autumn Term </a:t>
            </a:r>
            <a:r>
              <a:rPr lang="en-GB" sz="1100" dirty="0"/>
              <a:t>(Dunston, Digby &amp; Nocton)</a:t>
            </a:r>
            <a:endParaRPr lang="en-GB" sz="16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4568658" y="1753060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4604318" y="1760428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73B010-B314-48BC-BE6D-19A6CC980AE3}"/>
              </a:ext>
            </a:extLst>
          </p:cNvPr>
          <p:cNvSpPr txBox="1"/>
          <p:nvPr/>
        </p:nvSpPr>
        <p:spPr>
          <a:xfrm>
            <a:off x="7678407" y="2473672"/>
            <a:ext cx="3746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Y1 Unit -  Everyday Materials</a:t>
            </a:r>
          </a:p>
          <a:p>
            <a:r>
              <a:rPr lang="en-GB" b="1" dirty="0"/>
              <a:t>Y2 Unit - Uses of everyday materials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EFA798-984E-4385-A380-B0CE1720A5C4}"/>
              </a:ext>
            </a:extLst>
          </p:cNvPr>
          <p:cNvSpPr txBox="1"/>
          <p:nvPr/>
        </p:nvSpPr>
        <p:spPr>
          <a:xfrm>
            <a:off x="1260653" y="2636267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Y1 Unit - Seasonal Changes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F1534B7-C82B-42C0-8402-450566D59EA3}"/>
              </a:ext>
            </a:extLst>
          </p:cNvPr>
          <p:cNvSpPr txBox="1"/>
          <p:nvPr/>
        </p:nvSpPr>
        <p:spPr>
          <a:xfrm>
            <a:off x="1512287" y="4731327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Y4 Unit – States of matter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AAD0E39-6B78-41E1-AFCB-DC3F840B19F9}"/>
              </a:ext>
            </a:extLst>
          </p:cNvPr>
          <p:cNvSpPr txBox="1"/>
          <p:nvPr/>
        </p:nvSpPr>
        <p:spPr>
          <a:xfrm>
            <a:off x="1986057" y="5950659"/>
            <a:ext cx="2208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Y5 Unit - Earth and Space</a:t>
            </a:r>
          </a:p>
        </p:txBody>
      </p:sp>
      <p:pic>
        <p:nvPicPr>
          <p:cNvPr id="22" name="Picture 2" descr="Image result for seasonal changes">
            <a:extLst>
              <a:ext uri="{FF2B5EF4-FFF2-40B4-BE49-F238E27FC236}">
                <a16:creationId xmlns:a16="http://schemas.microsoft.com/office/drawing/2014/main" id="{5D7D149F-DD97-4C78-B6A5-CAE6091CD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62" y="869253"/>
            <a:ext cx="1611911" cy="184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Image result for  Everyday Materials">
            <a:extLst>
              <a:ext uri="{FF2B5EF4-FFF2-40B4-BE49-F238E27FC236}">
                <a16:creationId xmlns:a16="http://schemas.microsoft.com/office/drawing/2014/main" id="{65E5A49A-3425-4B8B-9A2E-5326404C7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8555" y="1062166"/>
            <a:ext cx="2590476" cy="136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 descr="Image result for earth and space">
            <a:extLst>
              <a:ext uri="{FF2B5EF4-FFF2-40B4-BE49-F238E27FC236}">
                <a16:creationId xmlns:a16="http://schemas.microsoft.com/office/drawing/2014/main" id="{B3411CAB-FC72-4150-BCF7-90390EE81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208" y="5099868"/>
            <a:ext cx="1544516" cy="827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2FD5410-00D5-0FB1-C12F-11EC6F3289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2750" y="3314621"/>
            <a:ext cx="1974881" cy="115602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F541156-401B-27B5-6496-CB6E7B3EACD8}"/>
              </a:ext>
            </a:extLst>
          </p:cNvPr>
          <p:cNvSpPr txBox="1"/>
          <p:nvPr/>
        </p:nvSpPr>
        <p:spPr>
          <a:xfrm>
            <a:off x="9459901" y="6041862"/>
            <a:ext cx="20827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Y6 Unit - Electricity</a:t>
            </a:r>
          </a:p>
        </p:txBody>
      </p:sp>
      <p:pic>
        <p:nvPicPr>
          <p:cNvPr id="1026" name="Picture 2" descr="Image result for electricity">
            <a:extLst>
              <a:ext uri="{FF2B5EF4-FFF2-40B4-BE49-F238E27FC236}">
                <a16:creationId xmlns:a16="http://schemas.microsoft.com/office/drawing/2014/main" id="{DC6DC77D-4AF1-4D00-AA71-A7ED173AB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3375" y="4683740"/>
            <a:ext cx="2181187" cy="122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3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141886" y="195438"/>
            <a:ext cx="11856632" cy="650022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/>
              <a:t>Y2 Unit – Living things and </a:t>
            </a:r>
          </a:p>
          <a:p>
            <a:pPr algn="ctr"/>
            <a:r>
              <a:rPr lang="en-GB" b="1"/>
              <a:t>their habitats</a:t>
            </a:r>
            <a:endParaRPr lang="en-GB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191045" y="450430"/>
            <a:ext cx="36556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Science Journey Cycle A</a:t>
            </a:r>
          </a:p>
          <a:p>
            <a:pPr algn="ctr"/>
            <a:r>
              <a:rPr lang="en-GB" sz="2000" dirty="0"/>
              <a:t>Spring Term </a:t>
            </a:r>
            <a:r>
              <a:rPr lang="en-GB" sz="1400" dirty="0"/>
              <a:t>(Dunston, Digby &amp; Nocton)</a:t>
            </a:r>
            <a:endParaRPr lang="en-GB" sz="2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2779307" y="3513015"/>
            <a:ext cx="2492132" cy="32061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52530" y="5287892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/>
              <a:t>Y6 Unit - Electricity</a:t>
            </a:r>
            <a:endParaRPr lang="en-GB" b="1" dirty="0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416618" y="174482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7219620" y="3550443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1116361" y="538428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7331371" y="3588460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1266375" y="53783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73B010-B314-48BC-BE6D-19A6CC980AE3}"/>
              </a:ext>
            </a:extLst>
          </p:cNvPr>
          <p:cNvSpPr txBox="1"/>
          <p:nvPr/>
        </p:nvSpPr>
        <p:spPr>
          <a:xfrm>
            <a:off x="3742231" y="2463277"/>
            <a:ext cx="51849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Y1 Unit -  Everyday Materials</a:t>
            </a:r>
          </a:p>
          <a:p>
            <a:pPr algn="ctr"/>
            <a:r>
              <a:rPr lang="en-GB" b="1" dirty="0"/>
              <a:t>Y2 Unit - Uses of everyday materials (</a:t>
            </a:r>
            <a:r>
              <a:rPr lang="en-GB" b="1" dirty="0" err="1"/>
              <a:t>cont</a:t>
            </a:r>
            <a:r>
              <a:rPr lang="en-GB" b="1" dirty="0"/>
              <a:t>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EFA798-984E-4385-A380-B0CE1720A5C4}"/>
              </a:ext>
            </a:extLst>
          </p:cNvPr>
          <p:cNvSpPr txBox="1"/>
          <p:nvPr/>
        </p:nvSpPr>
        <p:spPr>
          <a:xfrm>
            <a:off x="314448" y="2518370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Y1 Unit - Seasonal Changes</a:t>
            </a:r>
          </a:p>
        </p:txBody>
      </p:sp>
      <p:pic>
        <p:nvPicPr>
          <p:cNvPr id="22" name="Picture 2" descr="Image result for seasonal changes">
            <a:extLst>
              <a:ext uri="{FF2B5EF4-FFF2-40B4-BE49-F238E27FC236}">
                <a16:creationId xmlns:a16="http://schemas.microsoft.com/office/drawing/2014/main" id="{5D7D149F-DD97-4C78-B6A5-CAE6091CD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13" y="869253"/>
            <a:ext cx="1460960" cy="1674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Image result for  Everyday Materials">
            <a:extLst>
              <a:ext uri="{FF2B5EF4-FFF2-40B4-BE49-F238E27FC236}">
                <a16:creationId xmlns:a16="http://schemas.microsoft.com/office/drawing/2014/main" id="{65E5A49A-3425-4B8B-9A2E-5326404C7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006" y="1411099"/>
            <a:ext cx="2110474" cy="111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8AC0B6F-6F44-474A-B183-D6FE1C2AD4DA}"/>
              </a:ext>
            </a:extLst>
          </p:cNvPr>
          <p:cNvSpPr txBox="1"/>
          <p:nvPr/>
        </p:nvSpPr>
        <p:spPr>
          <a:xfrm>
            <a:off x="4982390" y="4296321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Y4 Unit – Electricity</a:t>
            </a:r>
          </a:p>
        </p:txBody>
      </p:sp>
      <p:pic>
        <p:nvPicPr>
          <p:cNvPr id="1032" name="Picture 8" descr="Image result for electricity">
            <a:extLst>
              <a:ext uri="{FF2B5EF4-FFF2-40B4-BE49-F238E27FC236}">
                <a16:creationId xmlns:a16="http://schemas.microsoft.com/office/drawing/2014/main" id="{5B212D35-B857-4D25-98BD-839E047A7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459" y="3129254"/>
            <a:ext cx="2047940" cy="114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6E400375-8FAF-4FA4-8443-6B146705E313}"/>
              </a:ext>
            </a:extLst>
          </p:cNvPr>
          <p:cNvSpPr/>
          <p:nvPr/>
        </p:nvSpPr>
        <p:spPr>
          <a:xfrm>
            <a:off x="5929430" y="6044100"/>
            <a:ext cx="33580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Y5 Unit – Properties and Changes</a:t>
            </a:r>
          </a:p>
          <a:p>
            <a:pPr algn="ctr"/>
            <a:r>
              <a:rPr lang="en-GB" b="1" dirty="0"/>
              <a:t>of Materials</a:t>
            </a:r>
          </a:p>
        </p:txBody>
      </p:sp>
      <p:pic>
        <p:nvPicPr>
          <p:cNvPr id="25" name="Picture 2" descr="Image result for changes of materials">
            <a:extLst>
              <a:ext uri="{FF2B5EF4-FFF2-40B4-BE49-F238E27FC236}">
                <a16:creationId xmlns:a16="http://schemas.microsoft.com/office/drawing/2014/main" id="{12B8563A-B52A-4C39-BB11-FCEBE0389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165" y="4825894"/>
            <a:ext cx="1974881" cy="1247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FC9D13D-5058-0028-DCBA-C687F1EC1B8D}"/>
              </a:ext>
            </a:extLst>
          </p:cNvPr>
          <p:cNvSpPr txBox="1"/>
          <p:nvPr/>
        </p:nvSpPr>
        <p:spPr>
          <a:xfrm>
            <a:off x="9117367" y="2228295"/>
            <a:ext cx="15506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Y2 Unit – Living things and </a:t>
            </a:r>
          </a:p>
          <a:p>
            <a:pPr algn="ctr"/>
            <a:r>
              <a:rPr lang="en-GB" b="1" dirty="0"/>
              <a:t>their habitats</a:t>
            </a:r>
          </a:p>
          <a:p>
            <a:endParaRPr lang="en-GB" dirty="0"/>
          </a:p>
        </p:txBody>
      </p:sp>
      <p:pic>
        <p:nvPicPr>
          <p:cNvPr id="30" name="Picture 2" descr="Image result for ks1 habitats">
            <a:extLst>
              <a:ext uri="{FF2B5EF4-FFF2-40B4-BE49-F238E27FC236}">
                <a16:creationId xmlns:a16="http://schemas.microsoft.com/office/drawing/2014/main" id="{D340C02E-09C5-B0A6-3D4B-655F3A964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489" y="655020"/>
            <a:ext cx="2229790" cy="154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Image result for plants">
            <a:extLst>
              <a:ext uri="{FF2B5EF4-FFF2-40B4-BE49-F238E27FC236}">
                <a16:creationId xmlns:a16="http://schemas.microsoft.com/office/drawing/2014/main" id="{A04ABD27-30F5-FE3E-F331-65F8CC85E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858" y="3229684"/>
            <a:ext cx="1769499" cy="118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AA255C9-C488-56B0-B4B8-57A64D89CB73}"/>
              </a:ext>
            </a:extLst>
          </p:cNvPr>
          <p:cNvSpPr txBox="1"/>
          <p:nvPr/>
        </p:nvSpPr>
        <p:spPr>
          <a:xfrm>
            <a:off x="1660124" y="4554245"/>
            <a:ext cx="1642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Y3 Unit - Plants</a:t>
            </a:r>
          </a:p>
        </p:txBody>
      </p:sp>
    </p:spTree>
    <p:extLst>
      <p:ext uri="{BB962C8B-B14F-4D97-AF65-F5344CB8AC3E}">
        <p14:creationId xmlns:p14="http://schemas.microsoft.com/office/powerpoint/2010/main" val="3054231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-70449" y="390927"/>
            <a:ext cx="11950112" cy="6409586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/>
              <a:t>Mini-Investigation - </a:t>
            </a:r>
            <a:r>
              <a:rPr lang="en-GB" b="1" dirty="0" err="1"/>
              <a:t>PlantsMini</a:t>
            </a:r>
            <a:r>
              <a:rPr lang="en-GB" b="1" dirty="0"/>
              <a:t>-Investigation - Plants</a:t>
            </a:r>
          </a:p>
          <a:p>
            <a:r>
              <a:rPr lang="en-GB" b="1" dirty="0"/>
              <a:t>Mini-Investigation - Plants</a:t>
            </a:r>
          </a:p>
          <a:p>
            <a:r>
              <a:rPr lang="en-GB" b="1" dirty="0"/>
              <a:t>Mini-Investigation - Plants</a:t>
            </a:r>
          </a:p>
          <a:p>
            <a:endParaRPr lang="en-GB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191045" y="450430"/>
            <a:ext cx="36556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Science Journey Cycle A</a:t>
            </a:r>
          </a:p>
          <a:p>
            <a:pPr algn="ctr"/>
            <a:r>
              <a:rPr lang="en-GB" sz="2000" dirty="0"/>
              <a:t>Summer Term </a:t>
            </a:r>
            <a:r>
              <a:rPr lang="en-GB" sz="1400" dirty="0"/>
              <a:t>(Dunston, Digby &amp; Nocton)</a:t>
            </a:r>
            <a:endParaRPr lang="en-GB" sz="20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 flipH="1">
            <a:off x="2838169" y="1824407"/>
            <a:ext cx="1821287" cy="10424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416618" y="174482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962192" y="538549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1127963" y="5383148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EFA798-984E-4385-A380-B0CE1720A5C4}"/>
              </a:ext>
            </a:extLst>
          </p:cNvPr>
          <p:cNvSpPr txBox="1"/>
          <p:nvPr/>
        </p:nvSpPr>
        <p:spPr>
          <a:xfrm>
            <a:off x="404600" y="2641439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Y1 Unit - Seasonal Changes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AAD0E39-6B78-41E1-AFCB-DC3F840B19F9}"/>
              </a:ext>
            </a:extLst>
          </p:cNvPr>
          <p:cNvSpPr txBox="1"/>
          <p:nvPr/>
        </p:nvSpPr>
        <p:spPr>
          <a:xfrm>
            <a:off x="8084307" y="6128491"/>
            <a:ext cx="2629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Y5 Unit -  Livings things</a:t>
            </a:r>
          </a:p>
          <a:p>
            <a:pPr algn="ctr"/>
            <a:r>
              <a:rPr lang="en-GB" b="1" dirty="0"/>
              <a:t> and their habitats</a:t>
            </a:r>
          </a:p>
          <a:p>
            <a:endParaRPr lang="en-GB" b="1" dirty="0"/>
          </a:p>
        </p:txBody>
      </p:sp>
      <p:pic>
        <p:nvPicPr>
          <p:cNvPr id="22" name="Picture 2" descr="Image result for seasonal changes">
            <a:extLst>
              <a:ext uri="{FF2B5EF4-FFF2-40B4-BE49-F238E27FC236}">
                <a16:creationId xmlns:a16="http://schemas.microsoft.com/office/drawing/2014/main" id="{5D7D149F-DD97-4C78-B6A5-CAE6091CD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62" y="869253"/>
            <a:ext cx="1611911" cy="184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390ADD3-16E9-41E0-9A29-21DF5BFA4059}"/>
              </a:ext>
            </a:extLst>
          </p:cNvPr>
          <p:cNvSpPr/>
          <p:nvPr/>
        </p:nvSpPr>
        <p:spPr>
          <a:xfrm>
            <a:off x="3704791" y="4131071"/>
            <a:ext cx="27943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Y3 Unit – Animals including</a:t>
            </a:r>
          </a:p>
          <a:p>
            <a:pPr algn="ctr"/>
            <a:r>
              <a:rPr lang="en-GB" b="1" dirty="0"/>
              <a:t>Humans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CD0FFF2-00B1-466E-A9D6-642FCF0FA217}"/>
              </a:ext>
            </a:extLst>
          </p:cNvPr>
          <p:cNvSpPr/>
          <p:nvPr/>
        </p:nvSpPr>
        <p:spPr>
          <a:xfrm>
            <a:off x="1524000" y="3471846"/>
            <a:ext cx="9075089" cy="61004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940C16F-E23F-4ED7-A603-1108BD281CFD}"/>
              </a:ext>
            </a:extLst>
          </p:cNvPr>
          <p:cNvSpPr/>
          <p:nvPr/>
        </p:nvSpPr>
        <p:spPr>
          <a:xfrm>
            <a:off x="4717567" y="5960214"/>
            <a:ext cx="2931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Y6 Unit -  Livings things</a:t>
            </a:r>
          </a:p>
          <a:p>
            <a:pPr algn="ctr"/>
            <a:r>
              <a:rPr lang="en-GB" b="1" dirty="0"/>
              <a:t> and their habitats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8068222" y="3567982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8245229" y="3575095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pic>
        <p:nvPicPr>
          <p:cNvPr id="24" name="Picture 2" descr="Image result for ks1 habitats">
            <a:extLst>
              <a:ext uri="{FF2B5EF4-FFF2-40B4-BE49-F238E27FC236}">
                <a16:creationId xmlns:a16="http://schemas.microsoft.com/office/drawing/2014/main" id="{9C8D6AC8-06DC-0C5C-6DFA-CDE4D0999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258" y="1240476"/>
            <a:ext cx="1592680" cy="1105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0A8CEFB-3DEE-BFF2-368A-534692AE9FDA}"/>
              </a:ext>
            </a:extLst>
          </p:cNvPr>
          <p:cNvSpPr txBox="1"/>
          <p:nvPr/>
        </p:nvSpPr>
        <p:spPr>
          <a:xfrm>
            <a:off x="5663875" y="2299854"/>
            <a:ext cx="25225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Y2 Unit – Living things and</a:t>
            </a:r>
          </a:p>
          <a:p>
            <a:pPr algn="ctr"/>
            <a:r>
              <a:rPr lang="en-GB" b="1" dirty="0"/>
              <a:t>their habitats (</a:t>
            </a:r>
            <a:r>
              <a:rPr lang="en-GB" b="1" dirty="0" err="1"/>
              <a:t>cont</a:t>
            </a:r>
            <a:r>
              <a:rPr lang="en-GB" b="1" dirty="0"/>
              <a:t>)</a:t>
            </a:r>
          </a:p>
        </p:txBody>
      </p:sp>
      <p:pic>
        <p:nvPicPr>
          <p:cNvPr id="29" name="Picture 4" descr="Image result for plants">
            <a:extLst>
              <a:ext uri="{FF2B5EF4-FFF2-40B4-BE49-F238E27FC236}">
                <a16:creationId xmlns:a16="http://schemas.microsoft.com/office/drawing/2014/main" id="{9438239F-6EA9-CF86-0D28-A1BE867F5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9463" y="840155"/>
            <a:ext cx="1769499" cy="118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AD5AAE2A-ADF6-FC26-398A-78D4E9424D7F}"/>
              </a:ext>
            </a:extLst>
          </p:cNvPr>
          <p:cNvSpPr txBox="1"/>
          <p:nvPr/>
        </p:nvSpPr>
        <p:spPr>
          <a:xfrm>
            <a:off x="8937965" y="2051192"/>
            <a:ext cx="19841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Mini topic on plants 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3C0D7998-5F57-6BCE-8164-7A95B2BBCF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7893" y="2526646"/>
            <a:ext cx="721371" cy="156297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13A24F5-67CE-828D-5C16-D4EE7F3562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820" y="3206460"/>
            <a:ext cx="1806468" cy="1387109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B401E861-79B6-7157-D831-4A76F7F32293}"/>
              </a:ext>
            </a:extLst>
          </p:cNvPr>
          <p:cNvSpPr txBox="1"/>
          <p:nvPr/>
        </p:nvSpPr>
        <p:spPr>
          <a:xfrm>
            <a:off x="570459" y="4644900"/>
            <a:ext cx="26853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Y4 Unit – Living things and their habitats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8786DEF0-D1AE-DF50-EA6C-0D4253A415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7871" y="4550153"/>
            <a:ext cx="1469946" cy="144369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214271D-6BD6-3310-3EAF-C0E84D2895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0424" y="4527942"/>
            <a:ext cx="1655070" cy="143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016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180433" y="148611"/>
            <a:ext cx="11844534" cy="657561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/>
              <a:t>Y4 Unit - Light</a:t>
            </a:r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86255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268199" y="569131"/>
            <a:ext cx="365560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Science Journey Cycle B </a:t>
            </a:r>
          </a:p>
          <a:p>
            <a:pPr algn="ctr"/>
            <a:r>
              <a:rPr lang="en-GB" sz="1600" dirty="0"/>
              <a:t>Autumn Term </a:t>
            </a:r>
            <a:r>
              <a:rPr lang="en-GB" sz="1100" dirty="0"/>
              <a:t>(Dunston, Digby &amp; Nocton)</a:t>
            </a:r>
            <a:endParaRPr lang="en-GB" sz="16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982189" y="1628759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416618" y="174482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8149425" y="354389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1300005" y="538650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8206074" y="3558147"/>
            <a:ext cx="2953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1127963" y="54115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73B010-B314-48BC-BE6D-19A6CC980AE3}"/>
              </a:ext>
            </a:extLst>
          </p:cNvPr>
          <p:cNvSpPr txBox="1"/>
          <p:nvPr/>
        </p:nvSpPr>
        <p:spPr>
          <a:xfrm>
            <a:off x="7388445" y="2298118"/>
            <a:ext cx="3746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Y1 Unit – Animals including humans</a:t>
            </a:r>
          </a:p>
          <a:p>
            <a:pPr algn="ctr"/>
            <a:r>
              <a:rPr lang="en-GB" b="1" dirty="0"/>
              <a:t>Y2 Unit – Animals including humans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EFA798-984E-4385-A380-B0CE1720A5C4}"/>
              </a:ext>
            </a:extLst>
          </p:cNvPr>
          <p:cNvSpPr txBox="1"/>
          <p:nvPr/>
        </p:nvSpPr>
        <p:spPr>
          <a:xfrm>
            <a:off x="1729780" y="261352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Y1 Unit - Seasonal Changes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F1534B7-C82B-42C0-8402-450566D59EA3}"/>
              </a:ext>
            </a:extLst>
          </p:cNvPr>
          <p:cNvSpPr txBox="1"/>
          <p:nvPr/>
        </p:nvSpPr>
        <p:spPr>
          <a:xfrm>
            <a:off x="4386113" y="6234579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Y4 Unit – Sound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AAD0E39-6B78-41E1-AFCB-DC3F840B19F9}"/>
              </a:ext>
            </a:extLst>
          </p:cNvPr>
          <p:cNvSpPr txBox="1"/>
          <p:nvPr/>
        </p:nvSpPr>
        <p:spPr>
          <a:xfrm>
            <a:off x="8788068" y="6006671"/>
            <a:ext cx="2208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Y6 Unit – Evolution and Inheritance </a:t>
            </a:r>
          </a:p>
        </p:txBody>
      </p:sp>
      <p:pic>
        <p:nvPicPr>
          <p:cNvPr id="22" name="Picture 2" descr="Image result for seasonal changes">
            <a:extLst>
              <a:ext uri="{FF2B5EF4-FFF2-40B4-BE49-F238E27FC236}">
                <a16:creationId xmlns:a16="http://schemas.microsoft.com/office/drawing/2014/main" id="{5D7D149F-DD97-4C78-B6A5-CAE6091CD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62" y="869253"/>
            <a:ext cx="1611911" cy="184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1B5EAD0-71BD-522D-FAC4-7C29B4D26A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3271" y="1203560"/>
            <a:ext cx="1895475" cy="89535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D2C3C99-6694-C7E1-4F84-664644F952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4571" y="4495028"/>
            <a:ext cx="2301673" cy="1514649"/>
          </a:xfrm>
          <a:prstGeom prst="rect">
            <a:avLst/>
          </a:prstGeom>
        </p:spPr>
      </p:pic>
      <p:pic>
        <p:nvPicPr>
          <p:cNvPr id="23" name="Picture 2" descr="Image result for siubd">
            <a:extLst>
              <a:ext uri="{FF2B5EF4-FFF2-40B4-BE49-F238E27FC236}">
                <a16:creationId xmlns:a16="http://schemas.microsoft.com/office/drawing/2014/main" id="{EADDFCE8-8154-4948-A6C9-EDB8C3CF6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385" y="5058901"/>
            <a:ext cx="1959670" cy="119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Image result for light">
            <a:extLst>
              <a:ext uri="{FF2B5EF4-FFF2-40B4-BE49-F238E27FC236}">
                <a16:creationId xmlns:a16="http://schemas.microsoft.com/office/drawing/2014/main" id="{C23FE2F4-51B2-05A1-24F5-89649E739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092" y="3160498"/>
            <a:ext cx="1601148" cy="106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7EC34BA-AF4B-C32A-CAD8-A59D46D3C0A2}"/>
              </a:ext>
            </a:extLst>
          </p:cNvPr>
          <p:cNvSpPr txBox="1"/>
          <p:nvPr/>
        </p:nvSpPr>
        <p:spPr>
          <a:xfrm>
            <a:off x="5888087" y="4287209"/>
            <a:ext cx="16666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Y4 Unit - Light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E51779F-9253-FBB7-0C1D-D3E56BA3B309}"/>
              </a:ext>
            </a:extLst>
          </p:cNvPr>
          <p:cNvSpPr txBox="1"/>
          <p:nvPr/>
        </p:nvSpPr>
        <p:spPr>
          <a:xfrm>
            <a:off x="2857623" y="4227414"/>
            <a:ext cx="1734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Y6 Unit - Light</a:t>
            </a:r>
          </a:p>
          <a:p>
            <a:endParaRPr lang="en-GB" dirty="0"/>
          </a:p>
        </p:txBody>
      </p:sp>
      <p:pic>
        <p:nvPicPr>
          <p:cNvPr id="30" name="Picture 4" descr="Image result for light">
            <a:extLst>
              <a:ext uri="{FF2B5EF4-FFF2-40B4-BE49-F238E27FC236}">
                <a16:creationId xmlns:a16="http://schemas.microsoft.com/office/drawing/2014/main" id="{AED7BF5C-0B3E-DD33-5AD3-E6C265827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241" y="3194970"/>
            <a:ext cx="1601148" cy="106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577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80990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204384" y="645625"/>
            <a:ext cx="365560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Science Journey Cycle B </a:t>
            </a:r>
          </a:p>
          <a:p>
            <a:pPr algn="ctr"/>
            <a:r>
              <a:rPr lang="en-GB" sz="1600" dirty="0"/>
              <a:t>Spring Term </a:t>
            </a:r>
            <a:r>
              <a:rPr lang="en-GB" sz="1100" dirty="0"/>
              <a:t>(Dunston, Digby &amp; Nocton)</a:t>
            </a:r>
            <a:endParaRPr lang="en-GB" sz="16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3757" y="5296163"/>
            <a:ext cx="9978886" cy="61487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416618" y="174482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8056353" y="358069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8599909" y="5405310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8292734" y="3582235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8766845" y="5399752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EFA798-984E-4385-A380-B0CE1720A5C4}"/>
              </a:ext>
            </a:extLst>
          </p:cNvPr>
          <p:cNvSpPr txBox="1"/>
          <p:nvPr/>
        </p:nvSpPr>
        <p:spPr>
          <a:xfrm>
            <a:off x="1729780" y="261352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Y1 Unit - Seasonal Changes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F1534B7-C82B-42C0-8402-450566D59EA3}"/>
              </a:ext>
            </a:extLst>
          </p:cNvPr>
          <p:cNvSpPr txBox="1"/>
          <p:nvPr/>
        </p:nvSpPr>
        <p:spPr>
          <a:xfrm>
            <a:off x="5322388" y="4491166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Y3 Unit – Rocks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AAD0E39-6B78-41E1-AFCB-DC3F840B19F9}"/>
              </a:ext>
            </a:extLst>
          </p:cNvPr>
          <p:cNvSpPr txBox="1"/>
          <p:nvPr/>
        </p:nvSpPr>
        <p:spPr>
          <a:xfrm>
            <a:off x="2057466" y="6411076"/>
            <a:ext cx="2208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Y5 Unit - Forces</a:t>
            </a:r>
          </a:p>
        </p:txBody>
      </p:sp>
      <p:pic>
        <p:nvPicPr>
          <p:cNvPr id="22" name="Picture 2" descr="Image result for seasonal changes">
            <a:extLst>
              <a:ext uri="{FF2B5EF4-FFF2-40B4-BE49-F238E27FC236}">
                <a16:creationId xmlns:a16="http://schemas.microsoft.com/office/drawing/2014/main" id="{5D7D149F-DD97-4C78-B6A5-CAE6091CD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50" y="939839"/>
            <a:ext cx="1454221" cy="166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Image result for plants">
            <a:extLst>
              <a:ext uri="{FF2B5EF4-FFF2-40B4-BE49-F238E27FC236}">
                <a16:creationId xmlns:a16="http://schemas.microsoft.com/office/drawing/2014/main" id="{A3A9D4ED-AEFF-4D4B-906A-970DF4C89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9898" y="899068"/>
            <a:ext cx="1280802" cy="150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551635" y="2446453"/>
            <a:ext cx="22922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Y1 unit – Plants </a:t>
            </a:r>
          </a:p>
          <a:p>
            <a:r>
              <a:rPr lang="en-GB" b="1" dirty="0"/>
              <a:t>Y2 unit - Plants</a:t>
            </a:r>
          </a:p>
        </p:txBody>
      </p:sp>
      <p:sp>
        <p:nvSpPr>
          <p:cNvPr id="3" name="Rectangle 2"/>
          <p:cNvSpPr/>
          <p:nvPr/>
        </p:nvSpPr>
        <p:spPr>
          <a:xfrm>
            <a:off x="4227517" y="263600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b="1" dirty="0"/>
              <a:t>Y1 Unit – Animals including humans</a:t>
            </a:r>
          </a:p>
          <a:p>
            <a:pPr algn="ctr"/>
            <a:r>
              <a:rPr lang="en-GB" b="1" dirty="0"/>
              <a:t>Y2 Unit – Animals including humans (</a:t>
            </a:r>
            <a:r>
              <a:rPr lang="en-GB" b="1" dirty="0" err="1"/>
              <a:t>cont</a:t>
            </a:r>
            <a:r>
              <a:rPr lang="en-GB" b="1" dirty="0"/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A571C64-6D18-4854-3FBD-E438BE549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1169" y="1751373"/>
            <a:ext cx="1895475" cy="895350"/>
          </a:xfrm>
          <a:prstGeom prst="rect">
            <a:avLst/>
          </a:prstGeom>
        </p:spPr>
      </p:pic>
      <p:pic>
        <p:nvPicPr>
          <p:cNvPr id="18" name="Picture 2" descr="Image result for rocks">
            <a:extLst>
              <a:ext uri="{FF2B5EF4-FFF2-40B4-BE49-F238E27FC236}">
                <a16:creationId xmlns:a16="http://schemas.microsoft.com/office/drawing/2014/main" id="{A214A548-0E0C-4126-0FAD-223EF8726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556" y="3336253"/>
            <a:ext cx="1601148" cy="115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Image result for forces magnets">
            <a:extLst>
              <a:ext uri="{FF2B5EF4-FFF2-40B4-BE49-F238E27FC236}">
                <a16:creationId xmlns:a16="http://schemas.microsoft.com/office/drawing/2014/main" id="{B37A4E33-F9E0-5CD6-F8F2-B703C217C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925" y="3115168"/>
            <a:ext cx="1805592" cy="119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2F1AD504-FBA8-0E95-25EB-E10775283627}"/>
              </a:ext>
            </a:extLst>
          </p:cNvPr>
          <p:cNvSpPr txBox="1"/>
          <p:nvPr/>
        </p:nvSpPr>
        <p:spPr>
          <a:xfrm>
            <a:off x="1764121" y="419867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Y3 Unit – Forces and Magnets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0429433-BC24-088E-3410-3ADA0178CB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2121" y="4985849"/>
            <a:ext cx="2184971" cy="115411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695B1D3B-B24D-2B50-9F18-AD2C52B8FB15}"/>
              </a:ext>
            </a:extLst>
          </p:cNvPr>
          <p:cNvSpPr txBox="1"/>
          <p:nvPr/>
        </p:nvSpPr>
        <p:spPr>
          <a:xfrm>
            <a:off x="4457852" y="6230184"/>
            <a:ext cx="32744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Y5 Unit – Animals including humans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DFFD85BE-637B-B225-3859-76C6718EDB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9425" y="4933125"/>
            <a:ext cx="1233854" cy="125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074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5266E-9718-46C7-8179-328C48CF57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E1DD3-83B2-4F77-9F28-E0D801A75A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FEAF30E-462B-4235-8372-22451C4BD12A}"/>
              </a:ext>
            </a:extLst>
          </p:cNvPr>
          <p:cNvSpPr/>
          <p:nvPr/>
        </p:nvSpPr>
        <p:spPr>
          <a:xfrm>
            <a:off x="227337" y="163026"/>
            <a:ext cx="11750726" cy="6531947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/>
              <a:t>Y6 Unit - Electricity</a:t>
            </a:r>
            <a:endParaRPr lang="en-GB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E36580-D4B7-462B-B6A0-E3D313DD39D6}"/>
              </a:ext>
            </a:extLst>
          </p:cNvPr>
          <p:cNvSpPr/>
          <p:nvPr/>
        </p:nvSpPr>
        <p:spPr>
          <a:xfrm>
            <a:off x="4214265" y="549097"/>
            <a:ext cx="3776870" cy="82324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8B216-872F-4FF0-83F2-EC1527BA9DD9}"/>
              </a:ext>
            </a:extLst>
          </p:cNvPr>
          <p:cNvSpPr txBox="1"/>
          <p:nvPr/>
        </p:nvSpPr>
        <p:spPr>
          <a:xfrm>
            <a:off x="4214265" y="690534"/>
            <a:ext cx="365560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Science Journey Cycle B </a:t>
            </a:r>
          </a:p>
          <a:p>
            <a:pPr algn="ctr"/>
            <a:r>
              <a:rPr lang="en-GB" sz="1600" dirty="0"/>
              <a:t>Summer Term </a:t>
            </a:r>
            <a:r>
              <a:rPr lang="en-GB" sz="1100" dirty="0"/>
              <a:t>(Dunston, Digby &amp; Nocton)</a:t>
            </a:r>
            <a:endParaRPr lang="en-GB" sz="16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FDE2A-BFDA-441E-9378-2B0DCDA39C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DEEE2-66C7-4432-8173-7FC1CDEC7AC3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9792A3-5AA2-4AA0-9B70-D6D2F3DA9A3E}"/>
              </a:ext>
            </a:extLst>
          </p:cNvPr>
          <p:cNvSpPr/>
          <p:nvPr/>
        </p:nvSpPr>
        <p:spPr>
          <a:xfrm>
            <a:off x="1568998" y="5288323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>
            <a:extLst>
              <a:ext uri="{FF2B5EF4-FFF2-40B4-BE49-F238E27FC236}">
                <a16:creationId xmlns:a16="http://schemas.microsoft.com/office/drawing/2014/main" id="{4FB50FF4-BB1F-4189-B05B-4822C770712D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25E34B34-29B8-493C-BDA5-B1A5A691F58B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F08ED02-B6C1-4A29-BE92-C413AE3E9A66}"/>
              </a:ext>
            </a:extLst>
          </p:cNvPr>
          <p:cNvSpPr/>
          <p:nvPr/>
        </p:nvSpPr>
        <p:spPr>
          <a:xfrm>
            <a:off x="2304868" y="1737149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722F65-9388-496A-A8FC-523B19F86240}"/>
              </a:ext>
            </a:extLst>
          </p:cNvPr>
          <p:cNvSpPr txBox="1"/>
          <p:nvPr/>
        </p:nvSpPr>
        <p:spPr>
          <a:xfrm>
            <a:off x="2416618" y="174482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KS1 CURRICULUM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4CD5F82-F7C3-4C99-A273-CFF7B6001431}"/>
              </a:ext>
            </a:extLst>
          </p:cNvPr>
          <p:cNvSpPr/>
          <p:nvPr/>
        </p:nvSpPr>
        <p:spPr>
          <a:xfrm>
            <a:off x="7814035" y="3576783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C83CD-1B3C-4A4E-AB15-C864E39A6C55}"/>
              </a:ext>
            </a:extLst>
          </p:cNvPr>
          <p:cNvSpPr/>
          <p:nvPr/>
        </p:nvSpPr>
        <p:spPr>
          <a:xfrm>
            <a:off x="962192" y="5371583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8C19F0C-964C-4073-9449-37A1CD599F21}"/>
              </a:ext>
            </a:extLst>
          </p:cNvPr>
          <p:cNvSpPr txBox="1"/>
          <p:nvPr/>
        </p:nvSpPr>
        <p:spPr>
          <a:xfrm>
            <a:off x="7879613" y="355814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LKS2 CURRICULUM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0B149B-56FB-4A6F-AE5D-D41B68D70D0A}"/>
              </a:ext>
            </a:extLst>
          </p:cNvPr>
          <p:cNvSpPr txBox="1"/>
          <p:nvPr/>
        </p:nvSpPr>
        <p:spPr>
          <a:xfrm>
            <a:off x="938796" y="5410108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UKS2 CURRICULUM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3EFA798-984E-4385-A380-B0CE1720A5C4}"/>
              </a:ext>
            </a:extLst>
          </p:cNvPr>
          <p:cNvSpPr txBox="1"/>
          <p:nvPr/>
        </p:nvSpPr>
        <p:spPr>
          <a:xfrm>
            <a:off x="1729780" y="2613523"/>
            <a:ext cx="286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Y1 Unit - Seasonal Changes</a:t>
            </a:r>
          </a:p>
        </p:txBody>
      </p:sp>
      <p:pic>
        <p:nvPicPr>
          <p:cNvPr id="22" name="Picture 2" descr="Image result for seasonal changes">
            <a:extLst>
              <a:ext uri="{FF2B5EF4-FFF2-40B4-BE49-F238E27FC236}">
                <a16:creationId xmlns:a16="http://schemas.microsoft.com/office/drawing/2014/main" id="{5D7D149F-DD97-4C78-B6A5-CAE6091CD9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63" y="1099847"/>
            <a:ext cx="1348944" cy="154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7B15D1D3-F57D-41A3-8E38-7544B4353932}"/>
              </a:ext>
            </a:extLst>
          </p:cNvPr>
          <p:cNvSpPr/>
          <p:nvPr/>
        </p:nvSpPr>
        <p:spPr>
          <a:xfrm>
            <a:off x="2057466" y="4418279"/>
            <a:ext cx="19271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Y4 Unit – Animals </a:t>
            </a:r>
          </a:p>
          <a:p>
            <a:r>
              <a:rPr lang="en-GB" b="1" dirty="0"/>
              <a:t>Including Humans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B4C834C-13A9-435B-A720-DCFD8A0E77D7}"/>
              </a:ext>
            </a:extLst>
          </p:cNvPr>
          <p:cNvSpPr/>
          <p:nvPr/>
        </p:nvSpPr>
        <p:spPr>
          <a:xfrm>
            <a:off x="4790554" y="6103492"/>
            <a:ext cx="19271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Y6 Unit – Animals </a:t>
            </a:r>
          </a:p>
          <a:p>
            <a:r>
              <a:rPr lang="en-GB" b="1" dirty="0"/>
              <a:t>Including humans </a:t>
            </a:r>
          </a:p>
        </p:txBody>
      </p:sp>
      <p:pic>
        <p:nvPicPr>
          <p:cNvPr id="4100" name="Picture 4" descr="Image result for ciruclation ">
            <a:extLst>
              <a:ext uri="{FF2B5EF4-FFF2-40B4-BE49-F238E27FC236}">
                <a16:creationId xmlns:a16="http://schemas.microsoft.com/office/drawing/2014/main" id="{08AD037E-9965-49D0-BB19-72D935520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799" y="5014637"/>
            <a:ext cx="1608642" cy="112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Image result for  Everyday Materials">
            <a:extLst>
              <a:ext uri="{FF2B5EF4-FFF2-40B4-BE49-F238E27FC236}">
                <a16:creationId xmlns:a16="http://schemas.microsoft.com/office/drawing/2014/main" id="{65E5A49A-3425-4B8B-9A2E-5326404C7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932" y="1270672"/>
            <a:ext cx="2590476" cy="136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8708835" y="2669076"/>
            <a:ext cx="33989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/>
              <a:t>Mini Investigation- Materials and </a:t>
            </a:r>
          </a:p>
          <a:p>
            <a:pPr algn="ctr"/>
            <a:r>
              <a:rPr lang="en-GB" b="1" dirty="0"/>
              <a:t>Living things and their habitats</a:t>
            </a:r>
          </a:p>
        </p:txBody>
      </p:sp>
      <p:pic>
        <p:nvPicPr>
          <p:cNvPr id="34" name="Picture 2" descr="Image result for plants">
            <a:extLst>
              <a:ext uri="{FF2B5EF4-FFF2-40B4-BE49-F238E27FC236}">
                <a16:creationId xmlns:a16="http://schemas.microsoft.com/office/drawing/2014/main" id="{A3A9D4ED-AEFF-4D4B-906A-970DF4C89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414" y="1345003"/>
            <a:ext cx="1280802" cy="150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6341805" y="275393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Y1 unit – Plants </a:t>
            </a:r>
          </a:p>
          <a:p>
            <a:r>
              <a:rPr lang="en-GB" b="1" dirty="0"/>
              <a:t>Y2 unit - Plants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A23E3972-76E8-B244-0415-A4C27E6B25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9023" y="3106185"/>
            <a:ext cx="1368866" cy="141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4895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392</Words>
  <Application>Microsoft Office PowerPoint</Application>
  <PresentationFormat>Widescreen</PresentationFormat>
  <Paragraphs>90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v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Donna Winters</dc:creator>
  <cp:lastModifiedBy>Lydia MacNicol</cp:lastModifiedBy>
  <cp:revision>21</cp:revision>
  <dcterms:created xsi:type="dcterms:W3CDTF">2021-12-01T11:11:17Z</dcterms:created>
  <dcterms:modified xsi:type="dcterms:W3CDTF">2024-08-29T14:02:22Z</dcterms:modified>
</cp:coreProperties>
</file>