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00850" cy="99329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21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F362E2-582F-4BEC-2AD9-B08BE46BCEB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82D674D-368B-496D-587F-B38F157D56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DD042F-1A38-0691-4BEC-718DFA555B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7F8BA-7B61-4A44-AFED-DE57BF04EE82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936F59-DEC6-4B9F-4567-0E6757E551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20463E-CE93-29B9-D5D3-DBF53B0263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6DD6FD-FF40-49B5-B6E0-DDA51C72C2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69212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51DE7-87A9-C0E9-CA41-B3264948FF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B4306B-3CA6-99C7-1471-30149B2E72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6ACEF3-504E-68C2-6FF7-BBCC7AE8B2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7F8BA-7B61-4A44-AFED-DE57BF04EE82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D3DB46-3E90-EBEE-8204-2A386901CC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D42B37-1B42-14C1-1968-F27166E74D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6DD6FD-FF40-49B5-B6E0-DDA51C72C2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67946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C63020-129F-8E86-6537-CED1BDA970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F499A3-8307-1D39-783D-839E15E5C1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37914D-6575-9AFE-A78A-654860440C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7F8BA-7B61-4A44-AFED-DE57BF04EE82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AB19EB-71A7-848C-4C77-E4925F4239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F0E511-A4AD-8D0D-9294-BEBC863A91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6DD6FD-FF40-49B5-B6E0-DDA51C72C2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35144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3983DC-7B20-BB56-7EC7-3844509923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4287D4-15DB-189A-A0EE-52401069CE9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CF236EC-60C7-B43C-733F-DF49448C44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304302-5D52-3803-F663-5A85C26935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7F8BA-7B61-4A44-AFED-DE57BF04EE82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252101-4491-D509-C005-4F0DE53781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4EE0031-06C3-2DE9-1E26-E040A0B760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6DD6FD-FF40-49B5-B6E0-DDA51C72C2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3747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35F69D-EBCA-E003-846B-1FD8850C26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52D1E4-0012-8115-D28A-A47C3AB19F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F20C7E6-6132-E8DE-2FD0-7F17BC475F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9250579-ED00-B469-CA44-587BC070809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81E8F14-9DC9-88C4-8373-2951190B879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DDC9929-9D8C-809C-47B1-29293F9102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7F8BA-7B61-4A44-AFED-DE57BF04EE82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A61079D-AAD5-51FE-CE12-836D43690E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A24B533-E57F-2484-1CD5-AE63991A4F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6DD6FD-FF40-49B5-B6E0-DDA51C72C2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66946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74D476-2822-EBAB-C7D4-1CDAC8B4CB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BF1133C-AD3F-6C7C-EF6A-48E8BCFB28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7F8BA-7B61-4A44-AFED-DE57BF04EE82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E8F5A52-C39D-55FF-A222-FE83DE32E7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0FF1D82-E46F-B4AE-2E8B-C2BCCEF121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6DD6FD-FF40-49B5-B6E0-DDA51C72C2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53644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041B120-B8D0-8A59-0183-03B2724266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7F8BA-7B61-4A44-AFED-DE57BF04EE82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C74EC77-15BA-A2C8-A8A7-5CB954F9A5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782CA61-925F-BE4A-4572-6E27900E49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6DD6FD-FF40-49B5-B6E0-DDA51C72C2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18903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7F3148-EFD7-F2A6-E14B-2A49B353F2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066B13-17F1-56EE-FEEC-6D5DF28E9E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FC619AE-94E5-4B4F-D588-2EB293BEA9C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50361B8-CEC9-DA94-4388-B1646481D2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7F8BA-7B61-4A44-AFED-DE57BF04EE82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647097-15D9-C48C-6B0E-F2C828AEA7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55428C-29A9-DD7A-2A25-3B316D9547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6DD6FD-FF40-49B5-B6E0-DDA51C72C2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53530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8AE9F8-3808-08D1-8250-CFEBBF1D79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CE8372-8647-BDA5-F794-97ED3FA6727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E18F6DE-C9B3-C58E-82AD-CE5E6BEF477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7A90E59-B04B-5FFB-BB77-E7A66AE81F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7F8BA-7B61-4A44-AFED-DE57BF04EE82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41B1128-54FA-37F9-0CE6-132B493ADF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57DCC72-9BAE-527C-EA4B-8C02557986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6DD6FD-FF40-49B5-B6E0-DDA51C72C2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90874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9FC174-FAB3-E6D8-1590-71126BF4C9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3202CF-CB97-7F7D-F066-4AEBB5C983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AD4123-3BA9-E591-B60E-37C4557432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7F8BA-7B61-4A44-AFED-DE57BF04EE82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23D062-3FCC-A0C4-C970-3345685720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60D403-CDA3-ABE3-B1B9-ABA3DC8B3A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6DD6FD-FF40-49B5-B6E0-DDA51C72C2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01310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DDE64AF-E908-FD8B-EB81-259E2D20BD9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5E6A662-A3CF-C535-FFDA-C5364F09778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E69D4F-E190-F9F4-1FD7-4D8BE24C99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7F8BA-7B61-4A44-AFED-DE57BF04EE82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EF3F07-3AE2-0B27-7221-C6DE5B706F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15FEFE-1943-8861-EED2-086D7C293E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6DD6FD-FF40-49B5-B6E0-DDA51C72C2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81126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B016466-F063-8DE4-4A40-EACD9DC6CE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5F53F1-F59A-629D-EEA1-75E61611C5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DF8824-8BA2-16F1-5967-69BF8FF7280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87F8BA-7B61-4A44-AFED-DE57BF04EE82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B93197-32B0-656B-41A4-E64DC83FC6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4417EC-9B27-E7A9-57C8-D6ACB7942E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6DD6FD-FF40-49B5-B6E0-DDA51C72C2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65312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C8CAAA-3C74-8BDE-9EA2-B69C49B76FB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CB0A656-DB56-C06E-82A4-5B2218817A9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3A07834-8CC9-CEFF-D100-B79B92A8D0D8}"/>
              </a:ext>
            </a:extLst>
          </p:cNvPr>
          <p:cNvSpPr/>
          <p:nvPr/>
        </p:nvSpPr>
        <p:spPr>
          <a:xfrm>
            <a:off x="714462" y="358627"/>
            <a:ext cx="10905688" cy="6140741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571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….</a:t>
            </a:r>
            <a:r>
              <a:rPr lang="en-GB" err="1"/>
              <a:t>g.k..k</a:t>
            </a:r>
            <a:r>
              <a:rPr lang="en-GB"/>
              <a:t>.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7E77C6A4-7BD9-8D5A-AE2F-4FD58E4B78AB}"/>
              </a:ext>
            </a:extLst>
          </p:cNvPr>
          <p:cNvSpPr/>
          <p:nvPr/>
        </p:nvSpPr>
        <p:spPr>
          <a:xfrm>
            <a:off x="4646106" y="2905910"/>
            <a:ext cx="3089941" cy="939567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571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C0E8D00-ED13-0D5B-C2AD-3991025B6157}"/>
              </a:ext>
            </a:extLst>
          </p:cNvPr>
          <p:cNvCxnSpPr>
            <a:cxnSpLocks/>
            <a:stCxn id="4" idx="0"/>
            <a:endCxn id="10" idx="0"/>
          </p:cNvCxnSpPr>
          <p:nvPr/>
        </p:nvCxnSpPr>
        <p:spPr>
          <a:xfrm flipH="1">
            <a:off x="6158737" y="358627"/>
            <a:ext cx="8569" cy="2674389"/>
          </a:xfrm>
          <a:prstGeom prst="line">
            <a:avLst/>
          </a:prstGeom>
          <a:ln w="5715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CF328500-E60C-C9EB-5E2C-9EBC3EA05C6C}"/>
              </a:ext>
            </a:extLst>
          </p:cNvPr>
          <p:cNvCxnSpPr>
            <a:cxnSpLocks/>
            <a:stCxn id="5" idx="2"/>
          </p:cNvCxnSpPr>
          <p:nvPr/>
        </p:nvCxnSpPr>
        <p:spPr>
          <a:xfrm flipH="1">
            <a:off x="6167306" y="3845477"/>
            <a:ext cx="23771" cy="2660184"/>
          </a:xfrm>
          <a:prstGeom prst="line">
            <a:avLst/>
          </a:prstGeom>
          <a:ln w="5715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9AF2B3A-7170-13CE-B15E-F9A8984348EE}"/>
              </a:ext>
            </a:extLst>
          </p:cNvPr>
          <p:cNvCxnSpPr>
            <a:cxnSpLocks/>
            <a:stCxn id="5" idx="1"/>
            <a:endCxn id="4" idx="1"/>
          </p:cNvCxnSpPr>
          <p:nvPr/>
        </p:nvCxnSpPr>
        <p:spPr>
          <a:xfrm flipH="1">
            <a:off x="738231" y="3375694"/>
            <a:ext cx="3907875" cy="47015"/>
          </a:xfrm>
          <a:prstGeom prst="line">
            <a:avLst/>
          </a:prstGeom>
          <a:ln w="5715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F7030A91-8B60-788C-F99C-EB1D2CB3249E}"/>
              </a:ext>
            </a:extLst>
          </p:cNvPr>
          <p:cNvCxnSpPr/>
          <p:nvPr/>
        </p:nvCxnSpPr>
        <p:spPr>
          <a:xfrm flipH="1" flipV="1">
            <a:off x="7736047" y="3416417"/>
            <a:ext cx="3907872" cy="6291"/>
          </a:xfrm>
          <a:prstGeom prst="line">
            <a:avLst/>
          </a:prstGeom>
          <a:ln w="5715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C902B0AE-BCC6-8F20-3493-7F308A9F7A45}"/>
              </a:ext>
            </a:extLst>
          </p:cNvPr>
          <p:cNvSpPr txBox="1"/>
          <p:nvPr/>
        </p:nvSpPr>
        <p:spPr>
          <a:xfrm>
            <a:off x="4728420" y="3033016"/>
            <a:ext cx="2860633" cy="815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XCCW Joined 1a" panose="03050602040000000000" pitchFamily="66" charset="0"/>
              </a:rPr>
              <a:t>The Great Fire of London</a:t>
            </a:r>
          </a:p>
          <a:p>
            <a:pPr algn="ctr"/>
            <a:endParaRPr lang="en-GB" sz="1100" b="1" dirty="0">
              <a:latin typeface="XCCW Joined 1a" panose="03050602040000000000" pitchFamily="66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F947D8D-07BB-F083-18FB-9303258CAC01}"/>
              </a:ext>
            </a:extLst>
          </p:cNvPr>
          <p:cNvSpPr txBox="1"/>
          <p:nvPr/>
        </p:nvSpPr>
        <p:spPr>
          <a:xfrm>
            <a:off x="6633594" y="1675591"/>
            <a:ext cx="46978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XCCW Joined 1a" panose="03050602040000000000" pitchFamily="66" charset="0"/>
              </a:rPr>
              <a:t>Why did the fire spread?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D266F05-F29E-9B44-4501-86698BA4344B}"/>
              </a:ext>
            </a:extLst>
          </p:cNvPr>
          <p:cNvSpPr txBox="1"/>
          <p:nvPr/>
        </p:nvSpPr>
        <p:spPr>
          <a:xfrm>
            <a:off x="6776207" y="4281292"/>
            <a:ext cx="44126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XCCW Joined 1a" panose="03050602040000000000" pitchFamily="66" charset="0"/>
              </a:rPr>
              <a:t>Do you think the Great Fire had a positive or negative impact on the city of London? Why?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30D3830-30AB-1BCF-38E8-F95C62031F99}"/>
              </a:ext>
            </a:extLst>
          </p:cNvPr>
          <p:cNvSpPr txBox="1"/>
          <p:nvPr/>
        </p:nvSpPr>
        <p:spPr>
          <a:xfrm>
            <a:off x="1154097" y="1600200"/>
            <a:ext cx="44043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XCCW Joined 1a" panose="03050602040000000000" pitchFamily="66" charset="0"/>
              </a:rPr>
              <a:t>Where did the Great Fire of London start?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7B235E6-8174-7F26-613C-D391261F4566}"/>
              </a:ext>
            </a:extLst>
          </p:cNvPr>
          <p:cNvSpPr txBox="1"/>
          <p:nvPr/>
        </p:nvSpPr>
        <p:spPr>
          <a:xfrm>
            <a:off x="1367161" y="4327459"/>
            <a:ext cx="42612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XCCW Joined 1a" panose="03050602040000000000" pitchFamily="66" charset="0"/>
              </a:rPr>
              <a:t>What did Samuel </a:t>
            </a:r>
            <a:r>
              <a:rPr lang="en-GB" dirty="0" err="1">
                <a:latin typeface="XCCW Joined 1a" panose="03050602040000000000" pitchFamily="66" charset="0"/>
              </a:rPr>
              <a:t>Pepy’s</a:t>
            </a:r>
            <a:r>
              <a:rPr lang="en-GB" dirty="0">
                <a:latin typeface="XCCW Joined 1a" panose="03050602040000000000" pitchFamily="66" charset="0"/>
              </a:rPr>
              <a:t> diary tell us about the Great Fire?</a:t>
            </a:r>
          </a:p>
        </p:txBody>
      </p:sp>
    </p:spTree>
    <p:extLst>
      <p:ext uri="{BB962C8B-B14F-4D97-AF65-F5344CB8AC3E}">
        <p14:creationId xmlns:p14="http://schemas.microsoft.com/office/powerpoint/2010/main" val="41950547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</TotalTime>
  <Words>59</Words>
  <Application>Microsoft Office PowerPoint</Application>
  <PresentationFormat>Widescreen</PresentationFormat>
  <Paragraphs>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XCCW Joined 1a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Lydia MacNicol</dc:creator>
  <cp:lastModifiedBy>Laura Needham</cp:lastModifiedBy>
  <cp:revision>4</cp:revision>
  <cp:lastPrinted>2024-03-04T12:53:54Z</cp:lastPrinted>
  <dcterms:created xsi:type="dcterms:W3CDTF">2024-01-03T16:10:08Z</dcterms:created>
  <dcterms:modified xsi:type="dcterms:W3CDTF">2024-03-04T13:32:43Z</dcterms:modified>
</cp:coreProperties>
</file>