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53915B-9840-47CB-9DA2-68E947E56014}" v="1" dt="2025-02-05T21:36:02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dia MacNicol" userId="f81e10c0-6e92-4c59-9a47-5694e64e7f45" providerId="ADAL" clId="{6C6DF4B8-AE90-426C-B987-46A7D9BB4D96}"/>
    <pc:docChg chg="addSld delSld modSld">
      <pc:chgData name="Lydia MacNicol" userId="f81e10c0-6e92-4c59-9a47-5694e64e7f45" providerId="ADAL" clId="{6C6DF4B8-AE90-426C-B987-46A7D9BB4D96}" dt="2024-04-17T20:38:12.659" v="95"/>
      <pc:docMkLst>
        <pc:docMk/>
      </pc:docMkLst>
      <pc:sldChg chg="modSp mod">
        <pc:chgData name="Lydia MacNicol" userId="f81e10c0-6e92-4c59-9a47-5694e64e7f45" providerId="ADAL" clId="{6C6DF4B8-AE90-426C-B987-46A7D9BB4D96}" dt="2024-04-17T20:36:24.251" v="8" actId="20577"/>
        <pc:sldMkLst>
          <pc:docMk/>
          <pc:sldMk cId="2935563408" sldId="257"/>
        </pc:sldMkLst>
        <pc:spChg chg="mod">
          <ac:chgData name="Lydia MacNicol" userId="f81e10c0-6e92-4c59-9a47-5694e64e7f45" providerId="ADAL" clId="{6C6DF4B8-AE90-426C-B987-46A7D9BB4D96}" dt="2024-04-17T20:36:24.251" v="8" actId="20577"/>
          <ac:spMkLst>
            <pc:docMk/>
            <pc:sldMk cId="2935563408" sldId="257"/>
            <ac:spMk id="6" creationId="{B808B216-872F-4FF0-83F2-EC1527BA9DD9}"/>
          </ac:spMkLst>
        </pc:spChg>
      </pc:sldChg>
      <pc:sldChg chg="modSp mod">
        <pc:chgData name="Lydia MacNicol" userId="f81e10c0-6e92-4c59-9a47-5694e64e7f45" providerId="ADAL" clId="{6C6DF4B8-AE90-426C-B987-46A7D9BB4D96}" dt="2024-04-17T20:36:30.319" v="17" actId="20577"/>
        <pc:sldMkLst>
          <pc:docMk/>
          <pc:sldMk cId="3393749583" sldId="258"/>
        </pc:sldMkLst>
        <pc:spChg chg="mod">
          <ac:chgData name="Lydia MacNicol" userId="f81e10c0-6e92-4c59-9a47-5694e64e7f45" providerId="ADAL" clId="{6C6DF4B8-AE90-426C-B987-46A7D9BB4D96}" dt="2024-04-17T20:36:30.319" v="17" actId="20577"/>
          <ac:spMkLst>
            <pc:docMk/>
            <pc:sldMk cId="3393749583" sldId="258"/>
            <ac:spMk id="6" creationId="{B808B216-872F-4FF0-83F2-EC1527BA9DD9}"/>
          </ac:spMkLst>
        </pc:spChg>
      </pc:sldChg>
      <pc:sldChg chg="modSp mod">
        <pc:chgData name="Lydia MacNicol" userId="f81e10c0-6e92-4c59-9a47-5694e64e7f45" providerId="ADAL" clId="{6C6DF4B8-AE90-426C-B987-46A7D9BB4D96}" dt="2024-04-17T20:36:36.192" v="26" actId="20577"/>
        <pc:sldMkLst>
          <pc:docMk/>
          <pc:sldMk cId="925370032" sldId="259"/>
        </pc:sldMkLst>
        <pc:spChg chg="mod">
          <ac:chgData name="Lydia MacNicol" userId="f81e10c0-6e92-4c59-9a47-5694e64e7f45" providerId="ADAL" clId="{6C6DF4B8-AE90-426C-B987-46A7D9BB4D96}" dt="2024-04-17T20:36:36.192" v="26" actId="20577"/>
          <ac:spMkLst>
            <pc:docMk/>
            <pc:sldMk cId="925370032" sldId="259"/>
            <ac:spMk id="6" creationId="{B808B216-872F-4FF0-83F2-EC1527BA9DD9}"/>
          </ac:spMkLst>
        </pc:spChg>
      </pc:sldChg>
      <pc:sldChg chg="modSp del mod">
        <pc:chgData name="Lydia MacNicol" userId="f81e10c0-6e92-4c59-9a47-5694e64e7f45" providerId="ADAL" clId="{6C6DF4B8-AE90-426C-B987-46A7D9BB4D96}" dt="2024-04-17T20:38:06.689" v="94" actId="2696"/>
        <pc:sldMkLst>
          <pc:docMk/>
          <pc:sldMk cId="23841254" sldId="260"/>
        </pc:sldMkLst>
        <pc:spChg chg="mod">
          <ac:chgData name="Lydia MacNicol" userId="f81e10c0-6e92-4c59-9a47-5694e64e7f45" providerId="ADAL" clId="{6C6DF4B8-AE90-426C-B987-46A7D9BB4D96}" dt="2024-04-17T20:37:26.492" v="51" actId="20577"/>
          <ac:spMkLst>
            <pc:docMk/>
            <pc:sldMk cId="23841254" sldId="260"/>
            <ac:spMk id="6" creationId="{B808B216-872F-4FF0-83F2-EC1527BA9DD9}"/>
          </ac:spMkLst>
        </pc:spChg>
      </pc:sldChg>
      <pc:sldChg chg="add">
        <pc:chgData name="Lydia MacNicol" userId="f81e10c0-6e92-4c59-9a47-5694e64e7f45" providerId="ADAL" clId="{6C6DF4B8-AE90-426C-B987-46A7D9BB4D96}" dt="2024-04-17T20:38:12.659" v="95"/>
        <pc:sldMkLst>
          <pc:docMk/>
          <pc:sldMk cId="2436518929" sldId="260"/>
        </pc:sldMkLst>
      </pc:sldChg>
      <pc:sldChg chg="modSp del mod">
        <pc:chgData name="Lydia MacNicol" userId="f81e10c0-6e92-4c59-9a47-5694e64e7f45" providerId="ADAL" clId="{6C6DF4B8-AE90-426C-B987-46A7D9BB4D96}" dt="2024-04-17T20:38:06.689" v="94" actId="2696"/>
        <pc:sldMkLst>
          <pc:docMk/>
          <pc:sldMk cId="189138906" sldId="261"/>
        </pc:sldMkLst>
        <pc:spChg chg="mod">
          <ac:chgData name="Lydia MacNicol" userId="f81e10c0-6e92-4c59-9a47-5694e64e7f45" providerId="ADAL" clId="{6C6DF4B8-AE90-426C-B987-46A7D9BB4D96}" dt="2024-04-17T20:37:41.041" v="73" actId="20577"/>
          <ac:spMkLst>
            <pc:docMk/>
            <pc:sldMk cId="189138906" sldId="261"/>
            <ac:spMk id="6" creationId="{B808B216-872F-4FF0-83F2-EC1527BA9DD9}"/>
          </ac:spMkLst>
        </pc:spChg>
      </pc:sldChg>
      <pc:sldChg chg="add">
        <pc:chgData name="Lydia MacNicol" userId="f81e10c0-6e92-4c59-9a47-5694e64e7f45" providerId="ADAL" clId="{6C6DF4B8-AE90-426C-B987-46A7D9BB4D96}" dt="2024-04-17T20:38:12.659" v="95"/>
        <pc:sldMkLst>
          <pc:docMk/>
          <pc:sldMk cId="2941951826" sldId="261"/>
        </pc:sldMkLst>
      </pc:sldChg>
      <pc:sldChg chg="modSp del mod">
        <pc:chgData name="Lydia MacNicol" userId="f81e10c0-6e92-4c59-9a47-5694e64e7f45" providerId="ADAL" clId="{6C6DF4B8-AE90-426C-B987-46A7D9BB4D96}" dt="2024-04-17T20:38:06.689" v="94" actId="2696"/>
        <pc:sldMkLst>
          <pc:docMk/>
          <pc:sldMk cId="2790950781" sldId="262"/>
        </pc:sldMkLst>
        <pc:spChg chg="mod">
          <ac:chgData name="Lydia MacNicol" userId="f81e10c0-6e92-4c59-9a47-5694e64e7f45" providerId="ADAL" clId="{6C6DF4B8-AE90-426C-B987-46A7D9BB4D96}" dt="2024-04-17T20:38:01.085" v="93" actId="14100"/>
          <ac:spMkLst>
            <pc:docMk/>
            <pc:sldMk cId="2790950781" sldId="262"/>
            <ac:spMk id="6" creationId="{B808B216-872F-4FF0-83F2-EC1527BA9DD9}"/>
          </ac:spMkLst>
        </pc:spChg>
      </pc:sldChg>
      <pc:sldChg chg="add">
        <pc:chgData name="Lydia MacNicol" userId="f81e10c0-6e92-4c59-9a47-5694e64e7f45" providerId="ADAL" clId="{6C6DF4B8-AE90-426C-B987-46A7D9BB4D96}" dt="2024-04-17T20:38:12.659" v="95"/>
        <pc:sldMkLst>
          <pc:docMk/>
          <pc:sldMk cId="3719395445" sldId="262"/>
        </pc:sldMkLst>
      </pc:sldChg>
    </pc:docChg>
  </pc:docChgLst>
  <pc:docChgLst>
    <pc:chgData name="Lydia MacNicol" userId="f81e10c0-6e92-4c59-9a47-5694e64e7f45" providerId="ADAL" clId="{7C53915B-9840-47CB-9DA2-68E947E56014}"/>
    <pc:docChg chg="undo custSel modSld">
      <pc:chgData name="Lydia MacNicol" userId="f81e10c0-6e92-4c59-9a47-5694e64e7f45" providerId="ADAL" clId="{7C53915B-9840-47CB-9DA2-68E947E56014}" dt="2025-02-05T21:36:15.969" v="16" actId="14100"/>
      <pc:docMkLst>
        <pc:docMk/>
      </pc:docMkLst>
      <pc:sldChg chg="delSp modSp mod">
        <pc:chgData name="Lydia MacNicol" userId="f81e10c0-6e92-4c59-9a47-5694e64e7f45" providerId="ADAL" clId="{7C53915B-9840-47CB-9DA2-68E947E56014}" dt="2025-02-05T21:35:10.552" v="2"/>
        <pc:sldMkLst>
          <pc:docMk/>
          <pc:sldMk cId="2436518929" sldId="260"/>
        </pc:sldMkLst>
        <pc:spChg chg="del mod">
          <ac:chgData name="Lydia MacNicol" userId="f81e10c0-6e92-4c59-9a47-5694e64e7f45" providerId="ADAL" clId="{7C53915B-9840-47CB-9DA2-68E947E56014}" dt="2025-02-05T21:35:10.552" v="2"/>
          <ac:spMkLst>
            <pc:docMk/>
            <pc:sldMk cId="2436518929" sldId="260"/>
            <ac:spMk id="18" creationId="{00000000-0000-0000-0000-000000000000}"/>
          </ac:spMkLst>
        </pc:spChg>
      </pc:sldChg>
      <pc:sldChg chg="addSp modSp mod">
        <pc:chgData name="Lydia MacNicol" userId="f81e10c0-6e92-4c59-9a47-5694e64e7f45" providerId="ADAL" clId="{7C53915B-9840-47CB-9DA2-68E947E56014}" dt="2025-02-05T21:36:15.969" v="16" actId="14100"/>
        <pc:sldMkLst>
          <pc:docMk/>
          <pc:sldMk cId="2941951826" sldId="261"/>
        </pc:sldMkLst>
        <pc:spChg chg="mod">
          <ac:chgData name="Lydia MacNicol" userId="f81e10c0-6e92-4c59-9a47-5694e64e7f45" providerId="ADAL" clId="{7C53915B-9840-47CB-9DA2-68E947E56014}" dt="2025-02-05T21:35:57.117" v="10" actId="21"/>
          <ac:spMkLst>
            <pc:docMk/>
            <pc:sldMk cId="2941951826" sldId="261"/>
            <ac:spMk id="4" creationId="{4FEAF30E-462B-4235-8372-22451C4BD12A}"/>
          </ac:spMkLst>
        </pc:spChg>
        <pc:spChg chg="mod">
          <ac:chgData name="Lydia MacNicol" userId="f81e10c0-6e92-4c59-9a47-5694e64e7f45" providerId="ADAL" clId="{7C53915B-9840-47CB-9DA2-68E947E56014}" dt="2025-02-05T21:35:42.196" v="8" actId="21"/>
          <ac:spMkLst>
            <pc:docMk/>
            <pc:sldMk cId="2941951826" sldId="261"/>
            <ac:spMk id="8" creationId="{461DEEE2-66C7-4432-8173-7FC1CDEC7AC3}"/>
          </ac:spMkLst>
        </pc:spChg>
        <pc:spChg chg="add mod">
          <ac:chgData name="Lydia MacNicol" userId="f81e10c0-6e92-4c59-9a47-5694e64e7f45" providerId="ADAL" clId="{7C53915B-9840-47CB-9DA2-68E947E56014}" dt="2025-02-05T21:36:15.969" v="16" actId="14100"/>
          <ac:spMkLst>
            <pc:docMk/>
            <pc:sldMk cId="2941951826" sldId="261"/>
            <ac:spMk id="21" creationId="{AFB25988-15FD-ADA5-9950-B59A54918C97}"/>
          </ac:spMkLst>
        </pc:spChg>
        <pc:spChg chg="mod">
          <ac:chgData name="Lydia MacNicol" userId="f81e10c0-6e92-4c59-9a47-5694e64e7f45" providerId="ADAL" clId="{7C53915B-9840-47CB-9DA2-68E947E56014}" dt="2025-02-05T21:36:08.256" v="13" actId="1076"/>
          <ac:spMkLst>
            <pc:docMk/>
            <pc:sldMk cId="2941951826" sldId="261"/>
            <ac:spMk id="2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203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825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36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850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47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290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437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587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812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542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5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BE3EB-DE42-4BC0-A8CE-2F21755E4176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6498-2390-424C-83AF-1746FC587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165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169887" y="95931"/>
            <a:ext cx="11844534" cy="657561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6255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1045" y="450430"/>
            <a:ext cx="36556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 Journey </a:t>
            </a:r>
          </a:p>
          <a:p>
            <a:pPr algn="ctr"/>
            <a:r>
              <a:rPr lang="en-GB" dirty="0"/>
              <a:t> KS1&amp;2 Cycle A</a:t>
            </a:r>
          </a:p>
          <a:p>
            <a:pPr algn="ctr"/>
            <a:r>
              <a:rPr lang="en-GB" sz="1400" dirty="0"/>
              <a:t>Autumn Term (Dunston, Digby and Nocton)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982189" y="1628759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84779" y="5289101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304868" y="1759446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8149425" y="354389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1300005" y="538650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8206074" y="3558147"/>
            <a:ext cx="2953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411755" y="5424245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23" name="AutoShape 2" descr="Image of 15kg Sauna Roc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4" descr="Image of 15kg Sauna Rock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65826" y="1529197"/>
            <a:ext cx="25335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KS1 Compulsory unit Being Human – Islam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020906" y="1330532"/>
            <a:ext cx="2065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KS1 Compulsory unit Life Journey – Islam and Christianity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89120" y="3243073"/>
            <a:ext cx="3252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God/Incarnation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2a.3 (core and digging deeper) </a:t>
            </a:r>
          </a:p>
          <a:p>
            <a:r>
              <a:rPr lang="en-GB" dirty="0">
                <a:solidFill>
                  <a:srgbClr val="FF0000"/>
                </a:solidFill>
              </a:rPr>
              <a:t>What is the Trinity? </a:t>
            </a:r>
          </a:p>
          <a:p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689969" y="4963255"/>
            <a:ext cx="26512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Salvation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2b.7 (core) </a:t>
            </a:r>
          </a:p>
          <a:p>
            <a:r>
              <a:rPr lang="en-GB" dirty="0">
                <a:solidFill>
                  <a:srgbClr val="FF0000"/>
                </a:solidFill>
              </a:rPr>
              <a:t>What difference does the resurrection make for Christians? </a:t>
            </a:r>
          </a:p>
          <a:p>
            <a:endParaRPr lang="en-GB" dirty="0"/>
          </a:p>
        </p:txBody>
      </p:sp>
      <p:sp>
        <p:nvSpPr>
          <p:cNvPr id="4096" name="TextBox 4095"/>
          <p:cNvSpPr txBox="1"/>
          <p:nvPr/>
        </p:nvSpPr>
        <p:spPr>
          <a:xfrm>
            <a:off x="8908869" y="5310143"/>
            <a:ext cx="24301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Incarnation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2b.4 (core) </a:t>
            </a:r>
          </a:p>
          <a:p>
            <a:r>
              <a:rPr lang="en-GB" dirty="0">
                <a:solidFill>
                  <a:srgbClr val="FF0000"/>
                </a:solidFill>
              </a:rPr>
              <a:t>Was Jesus the Messiah? </a:t>
            </a:r>
          </a:p>
        </p:txBody>
      </p:sp>
    </p:spTree>
    <p:extLst>
      <p:ext uri="{BB962C8B-B14F-4D97-AF65-F5344CB8AC3E}">
        <p14:creationId xmlns:p14="http://schemas.microsoft.com/office/powerpoint/2010/main" val="2935563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2288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292156" y="344171"/>
            <a:ext cx="11621087" cy="625055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1045" y="450430"/>
            <a:ext cx="36556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 Journey </a:t>
            </a:r>
          </a:p>
          <a:p>
            <a:pPr algn="ctr"/>
            <a:r>
              <a:rPr lang="en-GB" sz="1200" dirty="0"/>
              <a:t> KS1&amp;2 Cycle A</a:t>
            </a:r>
          </a:p>
          <a:p>
            <a:pPr algn="ctr"/>
            <a:r>
              <a:rPr lang="en-GB" sz="1200" dirty="0"/>
              <a:t>Spring Term (Dunston, Digby and Nocton)</a:t>
            </a:r>
          </a:p>
          <a:p>
            <a:pPr algn="ctr"/>
            <a:endParaRPr lang="en-GB" sz="1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1581979" y="1776690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1528914" y="1805196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7772400" y="363740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1524000" y="5448795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7934159" y="3640520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494693" y="5383500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UKS2 CURRICULUM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857815" y="3938813"/>
            <a:ext cx="275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8908869" y="1497992"/>
            <a:ext cx="2027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KS1 Additional unit Thankfulness  (including Christianity)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33795" y="3357082"/>
            <a:ext cx="2307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Compulsory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God – Hinduism</a:t>
            </a:r>
          </a:p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2948200" y="3386283"/>
            <a:ext cx="1706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KS2Compulsory 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God – Islam</a:t>
            </a:r>
          </a:p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4928828" y="5383500"/>
            <a:ext cx="2843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Compulsory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Being Human – Hinduism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908869" y="5448795"/>
            <a:ext cx="2312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Compulsory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Being Human – Islam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749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227337" y="163026"/>
            <a:ext cx="11750726" cy="653194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Y5 Unit – Animals including humans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2324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201013" y="529999"/>
            <a:ext cx="36556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RE Journey </a:t>
            </a:r>
          </a:p>
          <a:p>
            <a:pPr algn="ctr"/>
            <a:r>
              <a:rPr lang="en-GB" sz="1400" dirty="0"/>
              <a:t> KS1&amp;2 Cycle A </a:t>
            </a:r>
          </a:p>
          <a:p>
            <a:pPr algn="ctr"/>
            <a:r>
              <a:rPr lang="en-GB" sz="1400" dirty="0"/>
              <a:t>Summer Term (Dunston, Digby and Nocton)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8998" y="5288323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7814035" y="357678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962192" y="537158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7879613" y="355814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938796" y="5410108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B4C834C-13A9-435B-A720-DCFD8A0E77D7}"/>
              </a:ext>
            </a:extLst>
          </p:cNvPr>
          <p:cNvSpPr/>
          <p:nvPr/>
        </p:nvSpPr>
        <p:spPr>
          <a:xfrm>
            <a:off x="17043994" y="11681273"/>
            <a:ext cx="10347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Y6 Unit – Animals </a:t>
            </a:r>
          </a:p>
          <a:p>
            <a:r>
              <a:rPr lang="en-GB" b="1" dirty="0"/>
              <a:t>Including humans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70494" y="1667207"/>
            <a:ext cx="2308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Salvation UC 1.5 (core)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Why does Easter matter to Christians?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83085" y="1736921"/>
            <a:ext cx="25549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Incarnation UC 1.3 (core)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Why does Christmas matter to Christians?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213720" y="3479570"/>
            <a:ext cx="21149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Salvation </a:t>
            </a:r>
          </a:p>
          <a:p>
            <a:r>
              <a:rPr lang="en-GB" dirty="0">
                <a:solidFill>
                  <a:srgbClr val="FF0000"/>
                </a:solidFill>
              </a:rPr>
              <a:t>UC 2a.5 (core) </a:t>
            </a:r>
          </a:p>
          <a:p>
            <a:r>
              <a:rPr lang="en-GB" dirty="0">
                <a:solidFill>
                  <a:srgbClr val="FF0000"/>
                </a:solidFill>
              </a:rPr>
              <a:t>Why do Christians call the day Jesus died ‘Good Friday’? </a:t>
            </a:r>
          </a:p>
          <a:p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425388" y="3213847"/>
            <a:ext cx="24456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Additional 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Big Questions (</a:t>
            </a:r>
            <a:r>
              <a:rPr lang="en-GB" i="1" dirty="0">
                <a:solidFill>
                  <a:srgbClr val="00B050"/>
                </a:solidFill>
              </a:rPr>
              <a:t>including Christianity</a:t>
            </a:r>
            <a:r>
              <a:rPr lang="en-GB" dirty="0">
                <a:solidFill>
                  <a:srgbClr val="00B050"/>
                </a:solidFill>
              </a:rPr>
              <a:t>):</a:t>
            </a:r>
          </a:p>
          <a:p>
            <a:r>
              <a:rPr lang="en-GB" dirty="0">
                <a:solidFill>
                  <a:srgbClr val="00B050"/>
                </a:solidFill>
              </a:rPr>
              <a:t>What does it mean to live a good life?</a:t>
            </a:r>
          </a:p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5580529" y="5233896"/>
            <a:ext cx="26986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Additional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Expressing Beliefs through the Arts (</a:t>
            </a:r>
            <a:r>
              <a:rPr lang="en-GB" i="1" dirty="0">
                <a:solidFill>
                  <a:srgbClr val="00B050"/>
                </a:solidFill>
              </a:rPr>
              <a:t>including Christianity</a:t>
            </a:r>
            <a:r>
              <a:rPr lang="en-GB" dirty="0">
                <a:solidFill>
                  <a:srgbClr val="00B050"/>
                </a:solidFill>
              </a:rPr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370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169887" y="95931"/>
            <a:ext cx="11844534" cy="657561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6255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1045" y="450430"/>
            <a:ext cx="36556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 Journey </a:t>
            </a:r>
          </a:p>
          <a:p>
            <a:pPr algn="ctr"/>
            <a:r>
              <a:rPr lang="en-GB" dirty="0"/>
              <a:t>  KS1 &amp; 2 Cycle B</a:t>
            </a:r>
          </a:p>
          <a:p>
            <a:pPr algn="ctr"/>
            <a:r>
              <a:rPr lang="en-GB" sz="1400" dirty="0"/>
              <a:t>Autumn Term (Dunston, Digby and Nocton)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982189" y="1628759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84779" y="5289101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304868" y="1759446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8149425" y="354389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1300005" y="538650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8206074" y="3558147"/>
            <a:ext cx="2953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411755" y="5424245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23" name="AutoShape 2" descr="Image of 15kg Sauna Roc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4" descr="Image of 15kg Sauna Rock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65826" y="1529197"/>
            <a:ext cx="4250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God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1.1 (digging deeper)</a:t>
            </a:r>
          </a:p>
          <a:p>
            <a:r>
              <a:rPr lang="en-GB" dirty="0">
                <a:solidFill>
                  <a:srgbClr val="FF0000"/>
                </a:solidFill>
              </a:rPr>
              <a:t>What do Christians believe God is like?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020906" y="1330532"/>
            <a:ext cx="20657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Creation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1.2 (core)</a:t>
            </a:r>
          </a:p>
          <a:p>
            <a:r>
              <a:rPr lang="en-GB" dirty="0">
                <a:solidFill>
                  <a:srgbClr val="FF0000"/>
                </a:solidFill>
              </a:rPr>
              <a:t>Who do Christians believe made the world?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389120" y="3243073"/>
            <a:ext cx="3252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Compulsory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Community – Hinduism</a:t>
            </a:r>
          </a:p>
          <a:p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689969" y="4963255"/>
            <a:ext cx="26512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God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2b.1 (core) </a:t>
            </a:r>
          </a:p>
          <a:p>
            <a:r>
              <a:rPr lang="en-GB" dirty="0">
                <a:solidFill>
                  <a:srgbClr val="FF0000"/>
                </a:solidFill>
              </a:rPr>
              <a:t>What does it mean if God is loving and holy? </a:t>
            </a:r>
          </a:p>
          <a:p>
            <a:endParaRPr lang="en-GB" dirty="0"/>
          </a:p>
        </p:txBody>
      </p:sp>
      <p:sp>
        <p:nvSpPr>
          <p:cNvPr id="4096" name="TextBox 4095"/>
          <p:cNvSpPr txBox="1"/>
          <p:nvPr/>
        </p:nvSpPr>
        <p:spPr>
          <a:xfrm>
            <a:off x="8665653" y="4682753"/>
            <a:ext cx="24301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Additional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Unit Designed by the School (</a:t>
            </a:r>
            <a:r>
              <a:rPr lang="en-GB" i="1" dirty="0">
                <a:solidFill>
                  <a:srgbClr val="00B050"/>
                </a:solidFill>
              </a:rPr>
              <a:t>including Christianity</a:t>
            </a:r>
            <a:r>
              <a:rPr lang="en-GB" dirty="0">
                <a:solidFill>
                  <a:srgbClr val="00B050"/>
                </a:solidFill>
              </a:rPr>
              <a:t>): </a:t>
            </a:r>
          </a:p>
          <a:p>
            <a:r>
              <a:rPr lang="en-GB" dirty="0">
                <a:solidFill>
                  <a:srgbClr val="00B050"/>
                </a:solidFill>
              </a:rPr>
              <a:t>Do you have to believe in God to be good? 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18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2288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292156" y="344171"/>
            <a:ext cx="11621087" cy="625055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1045" y="450430"/>
            <a:ext cx="3655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 Journey </a:t>
            </a:r>
          </a:p>
          <a:p>
            <a:pPr algn="ctr"/>
            <a:r>
              <a:rPr lang="en-GB" sz="1200" dirty="0"/>
              <a:t> KS1&amp;2 Cycle B</a:t>
            </a:r>
          </a:p>
          <a:p>
            <a:pPr algn="ctr"/>
            <a:r>
              <a:rPr lang="en-GB" sz="1200" dirty="0"/>
              <a:t>Spring Term (Dunston, Digby and Nocton)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1581979" y="1776690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1528914" y="1805196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7772400" y="363740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1524000" y="5448795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7934159" y="3640520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494693" y="5383500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UKS2 CURRICULUM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857815" y="3938813"/>
            <a:ext cx="275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928687" y="1595232"/>
            <a:ext cx="2400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compulsory: God – Islam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68459" y="3164782"/>
            <a:ext cx="31264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Creation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2a.1 (core and digging deeper) </a:t>
            </a:r>
          </a:p>
          <a:p>
            <a:r>
              <a:rPr lang="en-GB" dirty="0">
                <a:solidFill>
                  <a:srgbClr val="FF0000"/>
                </a:solidFill>
              </a:rPr>
              <a:t>What do Christians learn from the creation story? </a:t>
            </a:r>
          </a:p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4608978" y="5240776"/>
            <a:ext cx="32376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Creation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2b.2 (core) </a:t>
            </a:r>
          </a:p>
          <a:p>
            <a:r>
              <a:rPr lang="en-GB" dirty="0">
                <a:solidFill>
                  <a:srgbClr val="FF0000"/>
                </a:solidFill>
              </a:rPr>
              <a:t>Creation and Science: Conflicting or Complementary? </a:t>
            </a:r>
          </a:p>
          <a:p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8386354" y="5016137"/>
            <a:ext cx="2834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Creation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UC 2b.2 (digging deeper) </a:t>
            </a:r>
          </a:p>
          <a:p>
            <a:r>
              <a:rPr lang="en-GB" dirty="0">
                <a:solidFill>
                  <a:srgbClr val="FF0000"/>
                </a:solidFill>
              </a:rPr>
              <a:t>Creation and Science: Conflicting or Complementary? </a:t>
            </a:r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8490857" y="1805196"/>
            <a:ext cx="2573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compulsory: Community - Islam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FB25988-15FD-ADA5-9950-B59A54918C97}"/>
              </a:ext>
            </a:extLst>
          </p:cNvPr>
          <p:cNvSpPr txBox="1"/>
          <p:nvPr/>
        </p:nvSpPr>
        <p:spPr>
          <a:xfrm>
            <a:off x="5649290" y="3277982"/>
            <a:ext cx="1990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Compulsory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Community – Islam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951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153450" y="155559"/>
            <a:ext cx="11750726" cy="653194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Y5 Unit – Animals including humans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2324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201013" y="529999"/>
            <a:ext cx="3790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RE Journey </a:t>
            </a:r>
          </a:p>
          <a:p>
            <a:pPr algn="ctr"/>
            <a:r>
              <a:rPr lang="en-GB" sz="1600" dirty="0"/>
              <a:t>KS1&amp;2 Cycle B</a:t>
            </a:r>
          </a:p>
          <a:p>
            <a:pPr algn="ctr"/>
            <a:r>
              <a:rPr lang="en-GB" sz="1600" dirty="0"/>
              <a:t>Summer Term (Dunston, Digby and Nocton)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8998" y="3509963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8998" y="5288323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7814035" y="357678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962192" y="537158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7879613" y="355814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938796" y="5410108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B4C834C-13A9-435B-A720-DCFD8A0E77D7}"/>
              </a:ext>
            </a:extLst>
          </p:cNvPr>
          <p:cNvSpPr/>
          <p:nvPr/>
        </p:nvSpPr>
        <p:spPr>
          <a:xfrm>
            <a:off x="17043994" y="11681273"/>
            <a:ext cx="10347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Y6 Unit – Animals </a:t>
            </a:r>
          </a:p>
          <a:p>
            <a:r>
              <a:rPr lang="en-GB" b="1" dirty="0"/>
              <a:t>Including humans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390965" y="1667207"/>
            <a:ext cx="17615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KS1 Additional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Places of worship </a:t>
            </a:r>
          </a:p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835078" y="3360009"/>
            <a:ext cx="21149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Additional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Pilgrimage (</a:t>
            </a:r>
            <a:r>
              <a:rPr lang="en-GB" i="1" dirty="0">
                <a:solidFill>
                  <a:srgbClr val="00B050"/>
                </a:solidFill>
              </a:rPr>
              <a:t>including Christianity</a:t>
            </a:r>
            <a:r>
              <a:rPr lang="en-GB" dirty="0">
                <a:solidFill>
                  <a:srgbClr val="00B050"/>
                </a:solidFill>
              </a:rPr>
              <a:t>)</a:t>
            </a:r>
          </a:p>
          <a:p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425388" y="3213847"/>
            <a:ext cx="244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rgbClr val="00B050"/>
              </a:solidFill>
            </a:endParaRPr>
          </a:p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5580529" y="5233896"/>
            <a:ext cx="2698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Compulsory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Life Journey – Hinduism and Islam</a:t>
            </a:r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703432" y="3378067"/>
            <a:ext cx="24856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LAS KS2 Additional 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Big Questions (</a:t>
            </a:r>
            <a:r>
              <a:rPr lang="en-GB" i="1" dirty="0">
                <a:solidFill>
                  <a:srgbClr val="00B050"/>
                </a:solidFill>
              </a:rPr>
              <a:t>including Christianity</a:t>
            </a:r>
            <a:r>
              <a:rPr lang="en-GB" dirty="0">
                <a:solidFill>
                  <a:srgbClr val="00B050"/>
                </a:solidFill>
              </a:rPr>
              <a:t>):</a:t>
            </a:r>
          </a:p>
          <a:p>
            <a:r>
              <a:rPr lang="en-GB" dirty="0">
                <a:solidFill>
                  <a:srgbClr val="00B050"/>
                </a:solidFill>
              </a:rPr>
              <a:t>Why do we celebrate?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395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515</Words>
  <Application>Microsoft Office PowerPoint</Application>
  <PresentationFormat>Widescreen</PresentationFormat>
  <Paragraphs>112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2288</vt:lpstr>
      <vt:lpstr>PowerPoint Presentation</vt:lpstr>
      <vt:lpstr>PowerPoint Presentation</vt:lpstr>
      <vt:lpstr>2288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MacNicol</dc:creator>
  <cp:lastModifiedBy>Lydia MacNicol</cp:lastModifiedBy>
  <cp:revision>9</cp:revision>
  <dcterms:created xsi:type="dcterms:W3CDTF">2022-02-08T20:54:36Z</dcterms:created>
  <dcterms:modified xsi:type="dcterms:W3CDTF">2025-02-05T21:36:23Z</dcterms:modified>
</cp:coreProperties>
</file>