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60" r:id="rId4"/>
    <p:sldId id="261" r:id="rId5"/>
    <p:sldId id="258" r:id="rId6"/>
    <p:sldId id="262" r:id="rId7"/>
    <p:sldId id="259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04253-4AE7-4614-A0DE-66BDD8A140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1C86FA-6092-40DF-A2B9-53EB24BB8C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D4B50-EE1B-48C4-BE71-989FDE18B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3A432-4210-4C55-9021-164D0E46C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BBB1D6-D11B-4F4E-A7CD-C0783A478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159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D084C-B89C-4FB8-A45F-829C7DE96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79D1F-E8D1-43CC-B7DE-9AA1694AEE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F33F9-0CDE-41F0-9E13-EAA0517F3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9BBB6E-A6AA-415E-8FDA-3F34BDF6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98439-1719-4B7C-A774-EE5090CCA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16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48B98-158D-49E2-A4D4-39EF09247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4213C-5260-4DA7-9C03-A0912394C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E7DF5B-0954-438B-B1B3-80F66212E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D0B3FF-8BCC-48BD-A0C7-BF3445F4A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9CE9D-6BAB-48E4-8609-E79549E8A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662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82AF8-8EB7-46EA-9513-9B7F31EA1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09752-2689-480E-AD12-832DD1409F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DD595-4EC2-49D8-94F7-F07A49FB0D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411823-FF11-428C-90EF-AD68B529B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9D3936-61EF-4F9B-B585-917D381B9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FF757-AB7C-4A19-895A-E2BE49A5B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432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AA4F0-6F45-405E-9313-C1FE47465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3467C8-7950-452F-82B3-05DE8E12E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9A51B3-E8CC-4AAD-A45A-7C822E2A3F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EA1482-F02C-4E3A-B165-0074D66CB1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2513D1-38F0-41A4-8E65-A8B5F8871B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3701C6-C243-45A0-A178-F986778FB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8E4800-82E3-488B-A732-AD8A72C3B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FD7E1D-4698-458D-AB2E-1389CED7A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940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2037F-11CC-4070-ABD6-770134346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C3CF24-DA40-4025-BC47-ED6569E4E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B54DC3-6BAD-484F-A46D-ECF35DB67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FD1FB9-6DCD-47FF-8239-C7CE7C2A3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716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4033BE-4A4C-4B8E-BC01-DC51B1052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FBDE4E-AD41-4F6F-A257-79BC4FD9C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F858B-95D4-4DEF-A61E-6BC6A3084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7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12526-FA65-4DFF-92DA-2C22639E4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F50A-16C1-4FCD-B254-AF91ED385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A7639F-B11D-43E7-8AEE-B4F4769FB7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F20E0-7207-457C-9580-7342E7392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955094-3E6D-42BD-96E8-E66B06452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72DF81-E73B-4C9E-AC8F-6818157AF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916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046D9-77C2-49DB-809F-7E0067245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CD3F00-D4EF-44C9-B268-45D13E82B0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6D912-AB64-4336-BEA0-0E003192DE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902259-2BAF-4ECA-842A-851CF1535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BF399B-DBA7-482A-BFBB-69F7690E8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90A951-5B47-4B6B-89CC-3BFAAC9FE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984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F6BA8-4AFD-4A10-BC81-8C1F7C49C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7E3965-BF5D-4B27-8F4A-515894B20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8D18D-6CE4-4123-94A2-208DAF29C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0412C-B619-44FC-8446-C9FE328AF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E2022-429F-419F-BB2A-EC447E113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640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E957F7-FE71-4075-AA56-161912F664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C54F94-B906-4B96-8A05-3AB5CF046A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8AE23-29B4-4A31-8C9F-88E2FB728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B09AF-BF52-48DA-89DE-50FE5906B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A2FAB-EC03-4E44-8371-04047A8E2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79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C78C2E-652A-4C83-A300-B7BA5573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78707-7F69-4B54-9DCB-3D26A1E4C6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29C7-4AB7-4526-8D13-4ABE8D4A65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494AC-1C2A-432A-8D59-5D8FA5B85240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9933A-BE41-4212-AAB7-C982DC041F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622EA-D836-4960-BD78-9D77D461B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082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296844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4029724" y="618313"/>
            <a:ext cx="4173913" cy="62033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969870" y="666869"/>
            <a:ext cx="4252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KS1 History Journey Cycle 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67664" y="2867060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Travel and Transport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8568176" y="4623154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The Great Fire of London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3378839" y="6081565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Intrepid Explorers</a:t>
            </a:r>
          </a:p>
        </p:txBody>
      </p:sp>
      <p:pic>
        <p:nvPicPr>
          <p:cNvPr id="24" name="Picture 2" descr="Image result for THE GREAT IRE OF LONDON">
            <a:extLst>
              <a:ext uri="{FF2B5EF4-FFF2-40B4-BE49-F238E27FC236}">
                <a16:creationId xmlns:a16="http://schemas.microsoft.com/office/drawing/2014/main" id="{12F62C2D-F26A-4610-A705-B3A217601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3896">
            <a:off x="8392829" y="2503372"/>
            <a:ext cx="2647702" cy="177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CBAEE91-EBC8-4D8A-834E-C102DD8085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1535">
            <a:off x="663567" y="4162805"/>
            <a:ext cx="3305737" cy="165817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5CCBE38-81C5-4905-90F0-5F918A7EAD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53608">
            <a:off x="644002" y="1106929"/>
            <a:ext cx="3235069" cy="162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114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296844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4029724" y="618313"/>
            <a:ext cx="4173913" cy="62033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969870" y="666869"/>
            <a:ext cx="4252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KS1 History Journey Cycle B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 </a:t>
            </a:r>
          </a:p>
        </p:txBody>
      </p:sp>
      <p:pic>
        <p:nvPicPr>
          <p:cNvPr id="2066" name="Picture 18" descr="Image result for LINCOLN CASTLE">
            <a:extLst>
              <a:ext uri="{FF2B5EF4-FFF2-40B4-BE49-F238E27FC236}">
                <a16:creationId xmlns:a16="http://schemas.microsoft.com/office/drawing/2014/main" id="{198CDACF-C282-4944-BF67-88DB4C2D2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9723">
            <a:off x="8551589" y="2732811"/>
            <a:ext cx="2503842" cy="188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7034920" y="463379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Castles and Monarchs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2560936" y="2527054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Local History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3845318" y="5986734"/>
            <a:ext cx="3397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 do love to be beside the seaside</a:t>
            </a:r>
          </a:p>
        </p:txBody>
      </p:sp>
      <p:pic>
        <p:nvPicPr>
          <p:cNvPr id="2" name="Picture 2" descr="Image result for Victorian Children at the Seaside">
            <a:extLst>
              <a:ext uri="{FF2B5EF4-FFF2-40B4-BE49-F238E27FC236}">
                <a16:creationId xmlns:a16="http://schemas.microsoft.com/office/drawing/2014/main" id="{757ACD26-B0C9-45F5-B381-1E883A310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9189">
            <a:off x="1080083" y="4432034"/>
            <a:ext cx="2567172" cy="1919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LINCOLN CATHEDRAL">
            <a:extLst>
              <a:ext uri="{FF2B5EF4-FFF2-40B4-BE49-F238E27FC236}">
                <a16:creationId xmlns:a16="http://schemas.microsoft.com/office/drawing/2014/main" id="{2DCC0A3A-B5A9-4634-B81A-CB2B9B4E4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7890">
            <a:off x="971984" y="795138"/>
            <a:ext cx="2421344" cy="161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904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296844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3968318" y="596347"/>
            <a:ext cx="4509857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968318" y="685919"/>
            <a:ext cx="4509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KS2 History Journey Cycle 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KS2 CURRICULUM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pic>
        <p:nvPicPr>
          <p:cNvPr id="2062" name="Picture 14" descr="Image result for MAYANS">
            <a:extLst>
              <a:ext uri="{FF2B5EF4-FFF2-40B4-BE49-F238E27FC236}">
                <a16:creationId xmlns:a16="http://schemas.microsoft.com/office/drawing/2014/main" id="{6F2A0E5F-29A8-4B87-81AB-EC90DB184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7108">
            <a:off x="630884" y="916249"/>
            <a:ext cx="3081650" cy="2017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682634" y="291084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The Mayans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5735720" y="6047922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Ancient Egypt</a:t>
            </a:r>
          </a:p>
        </p:txBody>
      </p:sp>
      <p:pic>
        <p:nvPicPr>
          <p:cNvPr id="1026" name="Picture 2" descr="Image result for pyramids">
            <a:extLst>
              <a:ext uri="{FF2B5EF4-FFF2-40B4-BE49-F238E27FC236}">
                <a16:creationId xmlns:a16="http://schemas.microsoft.com/office/drawing/2014/main" id="{49FA02E0-3F99-41AA-A180-0E6B9125E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8795">
            <a:off x="7745998" y="4215226"/>
            <a:ext cx="3678247" cy="2067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733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07145" y="291904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4172649" y="627291"/>
            <a:ext cx="428302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4172649" y="702575"/>
            <a:ext cx="4317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KS2 History Journey Cycle B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KS2 CURRICULUM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2A7E213-E501-434C-953F-C924C6001923}"/>
              </a:ext>
            </a:extLst>
          </p:cNvPr>
          <p:cNvSpPr txBox="1"/>
          <p:nvPr/>
        </p:nvSpPr>
        <p:spPr>
          <a:xfrm>
            <a:off x="5626329" y="6012065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Ancient Greece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06A0372-9959-447E-B4B5-357493784FE9}"/>
              </a:ext>
            </a:extLst>
          </p:cNvPr>
          <p:cNvSpPr txBox="1"/>
          <p:nvPr/>
        </p:nvSpPr>
        <p:spPr>
          <a:xfrm>
            <a:off x="3348304" y="2769634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Lest we forget – WW2</a:t>
            </a:r>
          </a:p>
        </p:txBody>
      </p:sp>
      <p:pic>
        <p:nvPicPr>
          <p:cNvPr id="24" name="Picture 16" descr="Image result for THE GREEKS">
            <a:extLst>
              <a:ext uri="{FF2B5EF4-FFF2-40B4-BE49-F238E27FC236}">
                <a16:creationId xmlns:a16="http://schemas.microsoft.com/office/drawing/2014/main" id="{08BF80E7-6808-4371-B5F7-05732E8AE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887">
            <a:off x="8022354" y="4109246"/>
            <a:ext cx="3246559" cy="217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world war 2 posters  british propaganda">
            <a:extLst>
              <a:ext uri="{FF2B5EF4-FFF2-40B4-BE49-F238E27FC236}">
                <a16:creationId xmlns:a16="http://schemas.microsoft.com/office/drawing/2014/main" id="{23D83BE6-6347-44C5-9D5E-0E2250F869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2" b="8432"/>
          <a:stretch/>
        </p:blipFill>
        <p:spPr bwMode="auto">
          <a:xfrm rot="21051654">
            <a:off x="1110480" y="666575"/>
            <a:ext cx="1994990" cy="277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285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FB3E99-0C80-4EA2-8779-4F4321FDDF83}"/>
              </a:ext>
            </a:extLst>
          </p:cNvPr>
          <p:cNvSpPr/>
          <p:nvPr/>
        </p:nvSpPr>
        <p:spPr>
          <a:xfrm>
            <a:off x="307145" y="291904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D89A2A8-70CE-416A-84A8-84996CDE5026}"/>
              </a:ext>
            </a:extLst>
          </p:cNvPr>
          <p:cNvSpPr/>
          <p:nvPr/>
        </p:nvSpPr>
        <p:spPr>
          <a:xfrm>
            <a:off x="4207565" y="596347"/>
            <a:ext cx="4117568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F2DAC7-B489-4FB4-BCA2-56BBDD80B7F2}"/>
              </a:ext>
            </a:extLst>
          </p:cNvPr>
          <p:cNvSpPr txBox="1"/>
          <p:nvPr/>
        </p:nvSpPr>
        <p:spPr>
          <a:xfrm>
            <a:off x="4172648" y="702575"/>
            <a:ext cx="4152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KS2 History Journey Cycle 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0F9A90-16DD-4E55-989E-E179C540493D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00225F-9BE9-4F4E-9274-DAD06362114A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E06070-70B4-4712-B83A-DB8F199959B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0A12375B-FF74-4DE9-8243-9DF4B08CE212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ECDB34BF-5AB3-43B3-ABFB-124C62D73DC9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BCB950F-AC19-4B04-80C7-54AA3CF4ABF9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04396E-8B83-4BA4-A6BF-B78E5D0F3864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148B8CC-7A77-4EC6-A364-2ADA0A58BCF8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97AF0BEE-E1AF-4CD2-89D7-C5DAB67C10A1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432217-3B09-438A-934B-C9676F0E6FE3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KS2 CURRICULUM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8B5115-D01C-49D1-B354-D0D487569D6D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pic>
        <p:nvPicPr>
          <p:cNvPr id="21" name="Picture 4" descr="Image result for VIKING LONG SHIP">
            <a:extLst>
              <a:ext uri="{FF2B5EF4-FFF2-40B4-BE49-F238E27FC236}">
                <a16:creationId xmlns:a16="http://schemas.microsoft.com/office/drawing/2014/main" id="{B98750D6-499C-401A-B325-83B014BD5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5385">
            <a:off x="551242" y="806200"/>
            <a:ext cx="2994454" cy="2229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STONE AGE">
            <a:extLst>
              <a:ext uri="{FF2B5EF4-FFF2-40B4-BE49-F238E27FC236}">
                <a16:creationId xmlns:a16="http://schemas.microsoft.com/office/drawing/2014/main" id="{081EC308-3F02-4A39-9687-2EC235384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3476">
            <a:off x="7939422" y="4115027"/>
            <a:ext cx="3056235" cy="219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4C45D97-67CE-4AF1-A9B6-899B3F7B5D0A}"/>
              </a:ext>
            </a:extLst>
          </p:cNvPr>
          <p:cNvSpPr txBox="1"/>
          <p:nvPr/>
        </p:nvSpPr>
        <p:spPr>
          <a:xfrm>
            <a:off x="3297534" y="3037745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The Vikings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95AA89B-88BC-45A4-AE27-483AF748E2DA}"/>
              </a:ext>
            </a:extLst>
          </p:cNvPr>
          <p:cNvSpPr txBox="1"/>
          <p:nvPr/>
        </p:nvSpPr>
        <p:spPr>
          <a:xfrm>
            <a:off x="5960308" y="601654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The Stone Age</a:t>
            </a:r>
          </a:p>
        </p:txBody>
      </p:sp>
    </p:spTree>
    <p:extLst>
      <p:ext uri="{BB962C8B-B14F-4D97-AF65-F5344CB8AC3E}">
        <p14:creationId xmlns:p14="http://schemas.microsoft.com/office/powerpoint/2010/main" val="1296212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FB3E99-0C80-4EA2-8779-4F4321FDDF83}"/>
              </a:ext>
            </a:extLst>
          </p:cNvPr>
          <p:cNvSpPr/>
          <p:nvPr/>
        </p:nvSpPr>
        <p:spPr>
          <a:xfrm>
            <a:off x="307145" y="256393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D89A2A8-70CE-416A-84A8-84996CDE5026}"/>
              </a:ext>
            </a:extLst>
          </p:cNvPr>
          <p:cNvSpPr/>
          <p:nvPr/>
        </p:nvSpPr>
        <p:spPr>
          <a:xfrm>
            <a:off x="4207565" y="596347"/>
            <a:ext cx="4158512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F2DAC7-B489-4FB4-BCA2-56BBDD80B7F2}"/>
              </a:ext>
            </a:extLst>
          </p:cNvPr>
          <p:cNvSpPr txBox="1"/>
          <p:nvPr/>
        </p:nvSpPr>
        <p:spPr>
          <a:xfrm>
            <a:off x="4172648" y="702575"/>
            <a:ext cx="4193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KS2 History Journey Cycle 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0F9A90-16DD-4E55-989E-E179C540493D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00225F-9BE9-4F4E-9274-DAD06362114A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E06070-70B4-4712-B83A-DB8F199959B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0A12375B-FF74-4DE9-8243-9DF4B08CE212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ECDB34BF-5AB3-43B3-ABFB-124C62D73DC9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BCB950F-AC19-4B04-80C7-54AA3CF4ABF9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04396E-8B83-4BA4-A6BF-B78E5D0F3864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 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148B8CC-7A77-4EC6-A364-2ADA0A58BCF8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97AF0BEE-E1AF-4CD2-89D7-C5DAB67C10A1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432217-3B09-438A-934B-C9676F0E6FE3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KS2 CURRICULUM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8B5115-D01C-49D1-B354-D0D487569D6D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pic>
        <p:nvPicPr>
          <p:cNvPr id="5124" name="Picture 4" descr="Image result for romans">
            <a:extLst>
              <a:ext uri="{FF2B5EF4-FFF2-40B4-BE49-F238E27FC236}">
                <a16:creationId xmlns:a16="http://schemas.microsoft.com/office/drawing/2014/main" id="{4770C099-AB54-4EBA-9BBB-6123B55E5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1683">
            <a:off x="8390108" y="3830668"/>
            <a:ext cx="3157986" cy="226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DC7AE18-D093-402D-AC9C-80E9690F9A81}"/>
              </a:ext>
            </a:extLst>
          </p:cNvPr>
          <p:cNvSpPr txBox="1"/>
          <p:nvPr/>
        </p:nvSpPr>
        <p:spPr>
          <a:xfrm>
            <a:off x="7816996" y="601638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The Romans</a:t>
            </a:r>
          </a:p>
        </p:txBody>
      </p:sp>
      <p:pic>
        <p:nvPicPr>
          <p:cNvPr id="5126" name="Picture 6" descr="See the source image">
            <a:extLst>
              <a:ext uri="{FF2B5EF4-FFF2-40B4-BE49-F238E27FC236}">
                <a16:creationId xmlns:a16="http://schemas.microsoft.com/office/drawing/2014/main" id="{144226D7-9BDC-4D76-9F86-81A84F6E3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5234">
            <a:off x="944257" y="610004"/>
            <a:ext cx="2166569" cy="287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2C09BED-5EA3-45A5-9C2A-F64FB1F0EADF}"/>
              </a:ext>
            </a:extLst>
          </p:cNvPr>
          <p:cNvSpPr txBox="1"/>
          <p:nvPr/>
        </p:nvSpPr>
        <p:spPr>
          <a:xfrm>
            <a:off x="3378839" y="2444306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Crime and Punishment</a:t>
            </a:r>
          </a:p>
        </p:txBody>
      </p:sp>
    </p:spTree>
    <p:extLst>
      <p:ext uri="{BB962C8B-B14F-4D97-AF65-F5344CB8AC3E}">
        <p14:creationId xmlns:p14="http://schemas.microsoft.com/office/powerpoint/2010/main" val="4177611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FB3E99-0C80-4EA2-8779-4F4321FDDF83}"/>
              </a:ext>
            </a:extLst>
          </p:cNvPr>
          <p:cNvSpPr/>
          <p:nvPr/>
        </p:nvSpPr>
        <p:spPr>
          <a:xfrm>
            <a:off x="295422" y="281354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D89A2A8-70CE-416A-84A8-84996CDE5026}"/>
              </a:ext>
            </a:extLst>
          </p:cNvPr>
          <p:cNvSpPr/>
          <p:nvPr/>
        </p:nvSpPr>
        <p:spPr>
          <a:xfrm>
            <a:off x="4207565" y="596347"/>
            <a:ext cx="37768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0F9A90-16DD-4E55-989E-E179C540493D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00225F-9BE9-4F4E-9274-DAD06362114A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E06070-70B4-4712-B83A-DB8F199959B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0A12375B-FF74-4DE9-8243-9DF4B08CE212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ECDB34BF-5AB3-43B3-ABFB-124C62D73DC9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464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96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Courtenay Walls</dc:creator>
  <cp:lastModifiedBy>Laura Needham</cp:lastModifiedBy>
  <cp:revision>12</cp:revision>
  <cp:lastPrinted>2023-07-18T16:06:59Z</cp:lastPrinted>
  <dcterms:created xsi:type="dcterms:W3CDTF">2021-11-15T14:50:17Z</dcterms:created>
  <dcterms:modified xsi:type="dcterms:W3CDTF">2024-03-04T13:25:46Z</dcterms:modified>
</cp:coreProperties>
</file>