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404CF2-BDDF-46C4-F68E-1864DF426458}" v="28" dt="2022-09-04T11:36:12.387"/>
    <p1510:client id="{08397320-9E58-9B14-17C7-E8E6F0F81863}" v="161" dt="2022-07-05T21:12:09.572"/>
    <p1510:client id="{2DE0D7AF-57B1-97F6-232E-875C2AFBAFE8}" v="14" dt="2022-09-04T12:45:04.280"/>
    <p1510:client id="{372787F0-E9FC-D827-10C5-BC063630DB4F}" v="22" dt="2023-07-13T10:54:55.124"/>
    <p1510:client id="{691DF87E-D96C-B5A4-A4DD-55126ED54214}" v="27" dt="2022-07-08T08:47:46.054"/>
    <p1510:client id="{AD6CDBDF-066C-ED43-B6A2-54ED89F1D18D}" v="1" dt="2022-05-20T09:57:13.471"/>
    <p1510:client id="{E1808ADA-BD5A-3D70-0046-11595449B604}" v="15" dt="2023-07-13T10:33:59.1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3A3F5-F043-459C-B39F-78189B5CC5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0046F7-A3A2-423F-BB5C-A52F709723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F4C09F-6852-4A28-B0FE-70BBB5335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BDD6D4-9AB0-4A3E-82A1-2F67CBD37A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8BA69D-292B-4E9F-BC9B-A7B09B83C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429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370EC-6DA1-44DC-B2C2-895C3C625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296CF-D737-4BF0-9698-C2A297121D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973F4-0B86-419B-B589-732533545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1020E2-43F9-4DD3-AB29-4CE7D9686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DD4CB0-9DC6-44FE-B48C-6C5C83E54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563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A0C2C-F95F-43A9-8328-5B7D6D350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E4EB4A-2D81-4691-AD34-6662972900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61C083-6C2B-4EE2-BFAA-6D4860DB1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7D0B49-7736-40BF-BDA2-F43491FD7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A1A963-89B8-4519-98E2-1013F99B7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12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0B92A-CB7E-43A8-B18D-9255C4B9C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804BC-9470-48C2-8F6B-0D696BCC7E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5DE09D-DA44-46E7-B238-FFA87A0B2E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6CDBD3-6E99-4FC9-BDC9-8C30FCD49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6C7AFF-B8CA-42EE-B3E2-E477B4E7E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BD5FFA-B924-44CF-AD9A-8E572B5C0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65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8FB17-DD08-42D8-9716-F5B2CD660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E63C7E-84F5-4625-98D0-33A0DCA18D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3D0B76-000F-4524-BCC6-A19A177AE8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4E9429-BB08-4841-B031-1A55212434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19FAFC-270D-408E-8C7D-3C058950B5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4807C8-E3A2-4642-9500-C023C813D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13D91D-C05F-480A-940B-C4C45334C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45BA55-7532-476F-BB26-A7115DD67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78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865F0-20BB-47E2-88FD-C552D97A4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8E7104-367B-44E7-9BC2-B4F170A25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B20444-0EFC-4142-92B9-F674C7D35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0CFE94-93C8-45AD-898E-9E68AB8CB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837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F32F26A-4864-48E3-BF8F-D0FF50EA5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6E5826-2362-4038-9F76-79CE592D0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51AF0E-A0CF-4DAA-BC6F-CDDB05331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589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C606DD-4DF5-4578-A814-F67B66CFC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F4DE3-7628-4D7A-8CE0-2D9F36437B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7883A3-50FD-4E82-B7BC-1C18D8D241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47E0A9-88A6-4A32-9AB9-D1C0341D4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076E6A-F711-40EC-B336-AFB2366A4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5FDF86-653B-42C2-AD09-774FD4972A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153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305A5-1AB3-4374-AB19-F682F0AD9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E9DE7C-4806-49BD-9EB3-A4E76E327B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98DCF9-C25E-4177-A599-4E3B29DCB6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39EB95-610B-453F-9B47-612A3E48B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155CB0-106D-4949-BB89-DBFDF064E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B0ADFE-63E9-4927-8567-9496C7A3D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576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51839-7046-4EE2-8B6C-7C076E9CD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85F37A-6607-4F4D-8E41-65D7E73A98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5710F1-DBFD-464E-B3C3-31405D568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6A366F-FC64-4696-9C50-88D379CB0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8FE877-D4F6-4386-AEF2-50F347DA9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319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880ED4-67FC-4F5F-BE5A-230D0EEC5A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4DA143-2663-421F-9ABC-952CCE263C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B0CBA-6E62-411E-BF12-8C098DCFE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1CBD94-D35B-4903-B01E-BD1C01CCA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64278B-2BCE-4319-A183-1898E451F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670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E36AB6-DAB1-455B-800C-65A95B332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71141A-3F28-4AE6-B776-EEAAEC7165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A906B9-5B2C-4259-8EDD-66D1B6A764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89B9F-EE56-470D-8604-E26A8FF9693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908E5-4200-41B5-8028-5F4D69E818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381A3C-4357-4026-94C5-1573A13FD7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129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62997D9-AEC9-4246-809A-AD4C14A012FB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14355A-3854-4F30-9C30-AC18CE55D048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943C025-461D-456E-B4D7-52029BA7CA94}"/>
              </a:ext>
            </a:extLst>
          </p:cNvPr>
          <p:cNvSpPr/>
          <p:nvPr/>
        </p:nvSpPr>
        <p:spPr>
          <a:xfrm>
            <a:off x="201870" y="39497"/>
            <a:ext cx="11043821" cy="647626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 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898C5A23-AA28-411A-96A1-59E0F94573A5}"/>
              </a:ext>
            </a:extLst>
          </p:cNvPr>
          <p:cNvSpPr/>
          <p:nvPr/>
        </p:nvSpPr>
        <p:spPr>
          <a:xfrm rot="14315394">
            <a:off x="4448558" y="-1367277"/>
            <a:ext cx="826039" cy="8523275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BCBA6D32-F0F9-42F2-9BB5-F19A2F9D9E89}"/>
              </a:ext>
            </a:extLst>
          </p:cNvPr>
          <p:cNvSpPr/>
          <p:nvPr/>
        </p:nvSpPr>
        <p:spPr>
          <a:xfrm rot="15399841">
            <a:off x="5125377" y="180039"/>
            <a:ext cx="826039" cy="9242880"/>
          </a:xfrm>
          <a:prstGeom prst="triangle">
            <a:avLst>
              <a:gd name="adj" fmla="val 45671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F23F95D-FA63-4B9A-8BB5-24E87EADCDA6}"/>
              </a:ext>
            </a:extLst>
          </p:cNvPr>
          <p:cNvSpPr/>
          <p:nvPr/>
        </p:nvSpPr>
        <p:spPr>
          <a:xfrm>
            <a:off x="3098768" y="1473640"/>
            <a:ext cx="2442487" cy="961434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Spring</a:t>
            </a:r>
          </a:p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Cubism 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D6374D3-BCF4-407F-8625-2DDB274F8E89}"/>
              </a:ext>
            </a:extLst>
          </p:cNvPr>
          <p:cNvSpPr/>
          <p:nvPr/>
        </p:nvSpPr>
        <p:spPr>
          <a:xfrm>
            <a:off x="5569345" y="311293"/>
            <a:ext cx="2597760" cy="1162347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Summer</a:t>
            </a:r>
          </a:p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illustration </a:t>
            </a:r>
          </a:p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 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F595B2EB-9617-4EA9-BFF4-B7C850E6DB66}"/>
              </a:ext>
            </a:extLst>
          </p:cNvPr>
          <p:cNvSpPr/>
          <p:nvPr/>
        </p:nvSpPr>
        <p:spPr>
          <a:xfrm>
            <a:off x="362273" y="2794638"/>
            <a:ext cx="2433860" cy="1405463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Autumn </a:t>
            </a:r>
          </a:p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Pop Art</a:t>
            </a:r>
          </a:p>
          <a:p>
            <a:pPr algn="ctr"/>
            <a:endParaRPr lang="en-GB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8A52DFE-88E4-4C69-827B-DBF35B25DD3B}"/>
              </a:ext>
            </a:extLst>
          </p:cNvPr>
          <p:cNvSpPr/>
          <p:nvPr/>
        </p:nvSpPr>
        <p:spPr>
          <a:xfrm>
            <a:off x="2390710" y="5305891"/>
            <a:ext cx="2597760" cy="1162347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Autumn </a:t>
            </a:r>
          </a:p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Impressionism</a:t>
            </a:r>
          </a:p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 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04D45CB8-C6B1-4E2B-88D4-2D0D67ACC789}"/>
              </a:ext>
            </a:extLst>
          </p:cNvPr>
          <p:cNvSpPr/>
          <p:nvPr/>
        </p:nvSpPr>
        <p:spPr>
          <a:xfrm>
            <a:off x="5664484" y="4880582"/>
            <a:ext cx="2491106" cy="1058438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Spring</a:t>
            </a:r>
          </a:p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Photography  </a:t>
            </a:r>
          </a:p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 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EE7693E5-AD7C-428A-9108-4A50A033E02B}"/>
              </a:ext>
            </a:extLst>
          </p:cNvPr>
          <p:cNvSpPr/>
          <p:nvPr/>
        </p:nvSpPr>
        <p:spPr>
          <a:xfrm>
            <a:off x="8300657" y="3903523"/>
            <a:ext cx="2681607" cy="1184554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Summer </a:t>
            </a:r>
          </a:p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illustration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BB65750E-5D86-4120-975D-8C07018D7713}"/>
              </a:ext>
            </a:extLst>
          </p:cNvPr>
          <p:cNvSpPr/>
          <p:nvPr/>
        </p:nvSpPr>
        <p:spPr>
          <a:xfrm>
            <a:off x="1293907" y="303344"/>
            <a:ext cx="1986205" cy="1073571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Art </a:t>
            </a:r>
          </a:p>
          <a:p>
            <a:pPr algn="ctr"/>
            <a:r>
              <a:rPr lang="en-GB" sz="1400" b="1" dirty="0">
                <a:solidFill>
                  <a:schemeClr val="tx1"/>
                </a:solidFill>
              </a:rPr>
              <a:t>Cycle A</a:t>
            </a:r>
            <a:endParaRPr lang="en-GB" sz="1400" b="1" dirty="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GB" sz="1400" b="1" dirty="0">
                <a:solidFill>
                  <a:schemeClr val="tx1"/>
                </a:solidFill>
              </a:rPr>
              <a:t>Key Stage KS1 /2 Curriculum</a:t>
            </a:r>
            <a:r>
              <a:rPr lang="en-GB" dirty="0">
                <a:solidFill>
                  <a:schemeClr val="tx1"/>
                </a:solidFill>
              </a:rPr>
              <a:t> </a:t>
            </a:r>
            <a:endParaRPr lang="en-GB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11" name="AutoShape 4" descr="data:image/jpg;base64,%20/9j/4AAQSkZJRgABAQEAYABgAAD/2wBDAAUDBAQEAwUEBAQFBQUGBwwIBwcHBw8LCwkMEQ8SEhEPERETFhwXExQaFRERGCEYGh0dHx8fExciJCIeJBweHx7/2wBDAQUFBQcGBw4ICA4eFBEUHh4eHh4eHh4eHh4eHh4eHh4eHh4eHh4eHh4eHh4eHh4eHh4eHh4eHh4eHh4eHh4eHh7/wAARCACHAH0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x2dQBJAcbFA5xznNcR4nsBbTyXAkJ81yu3HSvSb23kMinaseU6MOfpXD+LlV7kWSt+980MFPXBHWvOoN8x21EcjllYuDyjKwHbNeseFbeSRVYEjgdq8suowskidw2P1r3HwNb7rePcMcDn8KrFfCZ0lqbllaMEXI6e1WApVyqp061ou3lW+FUbiSKZbo2wFkJJ9q886CiVJY5XBrMv02JN6bSf0roZ0Jb7hFZOpRZjkwrN8h4A600B4x4/TGmg/7S/wBa4ZY2klWJPmdjgD3PSvU/FWgX2rQLbW0e1gV3l+AME0vhn4X3Ul0LtZjPGhyAUxg+5zXp0qkYwTbOOcG5Mp/BKzmg8R3f2mJo/wDRuCR/tCvozQo0jsQWU53FSO5NcHoHhWfQ9UbbJb3Mxh+aJWwUHXr36V6DpupWcumr9mzKeCJFwDnuvfmuPEfvZXR007wWpswWykg8CiRYsNxjbnPpVaTWLONTEzJDsYgtITnGByfpzUlj50qTSLcRbQx7Blx2PXBBGDkVzqi7m/tbIns4GZBKMAMcr/hVma3u/LQQxxxqGbl5NuenQVDpiySpJ50aqZpA2IWxtGP/AK1dVcQ/aYLdrRQYVTaNx54+tawpruZzqM+aL+1ecLGuSwThTzgcdK8r8VzxR+JpoboM6QRiPK9Q2Ox7da9Xkt0jdV85tqx8Y7mvJfH1rJF4tvUkypba6+6lQQa3o/EKqrRK2o6YEs47tWZklOc4yw9M+te7/D2zE1nF5vyjap9O1eEaffNbyFJpGMDbNq9kLcGvobw2sVrpwnuZkiiVQTIzAL09aMT8JNLc6DU9NjjgjdHOe/NV7fykRtsqswHbtXIajrNhJqjXk2ryzQx/dhgBIbpzzwKZd+IxdtHLZaTKrKTh2f7w7VxSnGK941UXJ6GxqXiK/t5X26BAVjwM/bFO78MVVsteub6S6kudOjtAnChZQ249weOK52/uNenIK2sUQlbqB6/WoDpOqXlk1xcXhEYBYKvTj2HFS8XSir3KVGbN6LxPp1zdm3ltWRAwDyv90Adfqa0JPGNhb3BOm29yVEe0IIxtIz6eo9c1zCaYlhpdvLBZ/a55XUMCcbQep/Cum0+G3VgEgRcLyWIAH1PauWrmDSvFXNoYZPRspN4ku72+eO301i7AFjK2Cw98dvaktLW7upWuLOCzjkUgHyUztP4mpdYs5rn7fHpsoN3PaeVEYUOAdwyM9RkAjPvV34faDqFjHJLqMU+nRyABNoV+QeSw6/lWVTGN0nPms+3UuNJRna1yLRdOvtSeWfUtQuW8tjgbsYPY/nVjw34le71uOx1Zvs+pRERyGIhYrmIMcOV6bh3rehjjsJ54pZI5I5MvHKvKtxkg+h9q4nSo7K98ZafeSJNJE5VlWKIu7BjjaAOh/QV0ZfXnUk3IyxVOCSsevoo8s3dtcJOkTFc+Znnj0rW0K8mksQWmliTJ2qpxjPUc/wCeav6f4UsbKGRrG6uY1l+ZoLkKTu4BOR04HSrVrYRWsQjjmfHdg33jXpt2Oex86va+XOZIQFXGCCNx5/lXlPjGKG+8b6gJ5lgbAw5HG/YAM17GYBHcSssKJnOCGJx2HBrxXx3G3/CXal5g2kupH/fIqqHxDrfCYTw8yoxU7WA46ZBr6RtrW3l8KPHcY8oxqWGPQZNfN6sFt5t2WKlcY/GvpjQI/tHhm3DRfujEu7J6gqKzzB8tFsMNG8zmdJj0XVNMlmsbfaIHAzKuCR2I9q27e0knj3RR5UcDavH5nApX0yz0qxbT9PjCBm3kMxI47sx52imWA1HUpdmk6X/acnTz7hSYh/uRjAA9zXyVSXPrF+75nrJuCs1qVbwzWODcW/AP3uv/ANatzRdNW68GS3oVfKSI7x7Z4P51h65ZavYRONWsvsx6+dbx4Rf95O496bomvzWHgTWLGSRPN3xxx4OdyseCPb/69KVJ1KSlTd9VsR7Wz1KMJuL29SK1hZ0iGMrwB6k10+j6Zbh8z4uT1IGRGD/Nvwqv4H0e+vUjghR44H5LEYaQ92PoPSvSoYfC/ha1V9Vu1lmAH7pD0+poxVe8vZQ38hRTtzMy7SObyV8lbqCPZjbbqkK8kdMAk/jVa78R2FneJpDatOL04Zra7QSLt7fMOma3v+Ft+H4AIba3iMYOANnFSWafD/xtqo1Bra3XVvL2bhwT+HQ1z+z5LyrxdiXJ7ROW1S4t3gF5a2yCC4kCyxAfclXqPxB/LFcvo6/2f4+0qOwcWrbhJGiKSFXdyoyemMjn610Os2EujaxqmjMzmB4luLdiP4lbkH3wcZrAgm8nx5pNweBCUbnt0OK9vK7Jrld0+phiNUfQsc8c0W1T8vbBotk0+dD9qm8l0OApjJ4rLsZopoUlBVUdcjnHXvmo2vR1WWNxkjOPSvfUbHEpHjk9tGo+0NZOXI3EoMbAT3xwa8R+KcBh8Y6hE7BpAsTrt6FSgIP6ivdru++0QrmDciclV2sCffocV4D8YL6G/wDHOpyW9k1nEBGqRgk4IQAnnnBINGG3NcTpY5xYZFt7ncjbty4BHBGD3r6f8NXCx+FLISKwVoVCjHX5a+ebG2t0tYbiBpL+R38uS1DYKEjg8c+9e1+H7ua48NaUJGd1iiAPrxxz+dLHQ5qEl6kYaVpmoEgv7po7ycW9mima7fp8inAX+fFXZ/ikLC2a28I6OUs4AAZOA8n+0AetYKzadf67FpM1ygjupUEiE4JCk5X8/wBK9k1bwf4WutFjjtZorUhBmQKPSvjavscPOP1mLafnbT9T1JSlNPkep59afEN9SsgNe0eTyrtPkd02uRnHTvXml5b6bH4whSB2TTJD58iHplD8v4ZbpXdeMvAHiG5jRdO1yC8hAwEaQBiPcmudvvCX9h+Ehu1FpNeeSR1eKQyCCMIfl79T+Fejh1gYS58PN+9pbsRUU1FKTuzeTxTqP2f7DoFvKs0ilTIvBx657VteGPhBq3iC9ivtc1VZ7dGDSWyyNz6hmzk/nivG/CnijVdLXZKqXSjnLna//fVeg6T8UbiGM4hu1c8sEcHNfQ4HAUsFtC7fUxqYf63HSqo+uh6pr/gbwnp1mFWxtLchQAsbHP614/rt7a+HNdtZrC48m4WbaiKBlhkc8UuvfEPVrhHSO1miJGA0rD5fQ4rzy5t77UdTe6upJJZiSd2cc9eK7KsI10+ZWiS6FLCR5FPnk+2yPb/GXiBNVmtb7hpYI1hZlHDyv1UfQDJ/CsW9VW8UabLG3zbR256d657whb3VzfRx6hPK4hUGGPsoIBz7Z71q+HJLm78Q6cL9ZBcrNOMyDacAttP5Y5rwaGFjQmowe36kTqOUbtHo101xFKPttu9vkkLG4woA44PQirFtcXCx/v5FOTlNi9F9K0tsV7Zw3EsExlfny3Jxkd8U6OxjO4rbRLzzmInNezynGedI378CQeahUgqdpUj1BBB4+leA/EryW8T6j5chJ8wZUj7gxwAa97y254ridVHRcYzn1PFeA+OWX+2NWjbb5xn3MwAHAGB0rHD/ABHViXeJlaHff2TrVxe+WXVUAKj8K998MB08KaScBlmRWZug5bv+lfP0Mnl6jcTFY3xsO09OMV9B+DXM3g/SNkaljGOOwO7j8KeOX7mRlhvjRHruhZ1ATJlJUJeOQdRz2PtxWPe3mqWo/wBKulugSSFJZc/Xa2P0r0jw3ouqv4Zu38TIRdGUmEqwyFxz07Z6e1c9DH4esbe417X7mC1tLaTyoUcf6yQDLcd8Aj86+Vw+Nbcqclz8vbX7j1KkFZS2ucLrN9e2NtHdXrTQGbPlRRzMWI9wScfpVTwzrt9/wkOntpRupZ/NxOuwFZUJ5DE9PSrlzqVj4p1CS+g86+ijbDLEvKjqAM9OK1fBfirQiHfS/D10qRP5bvvG7OM4PFew4S9i37G8vuscd48/xaHQ+P8A4YwxaLDrmhrlXj33cCKT5LnksvqOxH41wmm2ckcgS4hUSdjkjI9cj/CvZvBvxK8N6pdNpcN8Le7QlGtrrADeoz0NQeNPDsFtfLcQQRRxTk7Yi+CD1O2vOw2cYihP2FaLT6XNp0IyXNB3POZNImmuEdSsynn9yfMP0ycAfpWroegeexkaDy1wdwPUdgPrzXWaJZzS7YlhcKTw7yDA/ADJrt9G0EWqJJJBJszlFdcGQ9uOwrLHZ61Bq+ppDDRWsjjX8ONaxvcwwKkkdtmUHsSOM++MVzULsmt6ZJHGXb+H2YnGa9k1DT7zytQKtEbdrMkqUIYS/MSSe4xgAV45o8hk13SopADmM8rnqOaeUV51pc0n/VjLE26HrlpZzySxvcPHJuUADoV7Hk4/lWr+5hYxSRxqV6fMOa52ynvZZF8izjZgBuzIo4x171rPpWrTtvW7tkHdQVOD+VfYRv2PMafc8ym0e8vJlMlnPEo+8zK2PbFfPnjs/YviBqccyo4gm2spGcKcev1r60fYqSLMoZwASMKcHnjrXzh478J3WtfEDWriC3nKzTfOqr2wOeM4HSsKEOV6m1abaPPbld2pahxkKRjnAxX0d8I5rVfDemu6eaVCZC9eMdq80l+FetRPcSsoVLrZsyp+VR1HvXpvw30uHTbqw02RsnzMDIxjj0/Opx6Tw815P8iMO/fR6jHqkPiHwzJqEFhNbpHM0LJKMNlTjNeJfFHQ7DUPttpHNG8kOGkiDZMLsBtbHY9K+jL/AOwx6MmnRptRvmJHUmvDfFmlWpv9Ul06aWTUdS2pskX91ARjLFh0zgV8Nk8I0sRemmvI9nEXdL3jyL4SePNP8AvqcWpeHv7XE8iEBJwmwqGB7HOc/pVr4UfEXQfCkOsQa1olzfRX10txB5DqDCQGBB3deCPyqjd+D9O0shbzVHvLg87IVx25z+NZeq6Jb2UGZFUMxG1SMjPbmv0pPm1PAjSk+uhi+ItQh1XxJf6nYiW1jmummhAOGQE5HI7iva/gt8Q49YmtPDvi0xTzwZ/s+7lHzKSMYJ9xXnOm+G1Bt5lhMszOBtCZ3N6V6EPhPK8cMR07UNN1Hy/OR0iLN9SB2zXJjsJTxVLklv0fY3pqpQanc9ctZr7RNXELXOLR+VIXOPpXe2DXF3pcz2d2j3Zibymbs+DtP515F4X1DVLnRP7P1gxvqFjkGRR/rUHAcA8j0Irp9J1O4tAk1vJhT8w+bJ6cj6j9etfm2NwM6VS0l70X957MKkasXZj/AIQ6L4ps9P1xte+3RqYGWRbltwaXByy+xHevM9NufsviPRi5ABDEk9Fxjr+dey2fxBi1IXmgrcYv1tmbCoQGBXsfUA14RYTr/wAJBZK8bSG3kMcgcdTtz/Wvp8tnKpVc5R5Xp0t0PNqpx3PZrO5VjFIs0YQrwQQeffFbdjdo8Jkd7m2csd0at056/Q9RVLw6ukpbJ9o0+eYn5jtdwB+AFa32mxjlkVrK527sqSGII7YNfTxORmcVuFVl8m3TO75UK4Pv2rA02zRbx5mXy2klPpycYzx2yK6jU9Qsre9iW+vLVVP3Ns6/j90VRs5NOmk3I004UkEwpkA5JA3Egehz6VzqJtJ6HP3VhcLeKv2mQjceDwOTyMVxN/b3Nv46WWOZ96zjy1Bx27V2HiLXDb60GtdPluIc/eE6na2f4gudtecar4knk8dxXawwIiTl/vl1OFPy7sADnFKvC9Ka8n+RlCVppnf2uq3WleZceJWBgaJkEcvAyR/PrSWfiDwUkEtv9jtnQFmy7Etu2nHPoCK5y9m1T4leFZ47eG2bXLV1uIINwRJ1QsroAT12sD+FedXHh/xSJBC3h68hcuxIj56jha87K7UKPLUkoyudtdqcrrY9bvdd8NR6nfa0sNsb68tzbTMxBVlCDA29ByfxrG1PxB4Vuon0eTT7WXTxcGZI1iIKHy+MEdRvGa5qz8Fy7S2pNMJTgx2cJDTMcD7x6KK6rQtF1K22wwXb6VIuF8i3hXzCf9osCSa2xGaRpR918xnCin1NCx8aeFtOvQ1ppdlDcyMF3CMDC+Wv9c1eT4hWsMsDqyPI0S7ZVbBAIOR+eK57xNol65MWr263oxje8IinQ+oKgfqDXn+r2f8AYbKZY3udPBA89QQyjPRh2P6Vthceq+jdn/XexMqFl3R7DrviHS7hzcRqhmVUYOG52kDcOvcZqHRmjivJbGaRjHIontpCfvRE4z9VJ59ia8Yi1G0W2jY3LNmJdwzjsQQfpxXonhHUkvPCul3ZDOLDVhaLLniSGZfmT8OfzrizzCN01U76F0Hye70Osh0+x0/Vrm9Fvtv2TypH3fdHt7EcivOLGKSPxLC6s4MlxuDHtxjp+H612WrySS3NkMksbcxyc/fMcjID9cCuNiW6n16J4VCiOTG70GcE1y5VSkm3Ly/ArETTR9C+HLF57KOVpfK8wBlxCSX/AF/zmrQ01lkkVryMDdwPs+7H61F4YvYbXR4ISY3dEyN/U8Amtu2urKUNK9tASx6jP+NfTWOBs5rXFhWOKfSrSzRGBIS3hRFjHH/1/wBaybPRbO/v/LudH3tCqzs6x/KgIOFyep49OBWtq2mzTX8c9vboqxkmHyQVTbwMtx7dielXI7eRSWWScyY3TbQQGOOAfas4wXcTm3oeX6xG8OpxpZxW6QkvsQnOPcleuBzXndldJovjGyvb+1a/itr03EkC8BwcgLzxjJzg+let3Oli1u5luY/LRzhHP3ufrXkfxDWOK+uIfOIGRsKLjH+NbJcq0IW+p7HP4x8KTyGG88HyWzgAB4tuS391HQ8sB1GeOKwv+Ex+HdyouDqutxRYGVkEu3npzivNPD+oa8dDttPM9s1slybhJNreYX7g8/T8qm8W6J4lGi2aWt39s0+3GNrud0ffBx254rjjUqSf76EX5+Rv7OHRs9P0r4maLpTB9D162tkHPlvbr8/sxKZ/Wsz4m/GG/k8ZeHNW8KHTz9lty93FsV/PkZwpiLEZwByCPWvBb99St0XfaiYk4IibJ+uOoFVLfzZ5ZpLi3kiVIDInODkd66+eDja1jbDUIura99z708R+JPC2o6Ra/arBdVnuIVmFvGRvj3Du38PORXneq+FNM1RpZYPDrWYkUjBvN4wfUEc18rWXiYRQrm7uo2PfzCBWlb+KNRjGYdcvUB/u3LDP60ONCTvKOpzqnNKyloeua18FI3uFmtdOWVSB+5iuDGW+nOM1Zj8C+MTb2FjZaNbaNpmmyGW3haUSNJKf+WjnPJ4715La+LPEkbiW38SanHjoRctWqnxH8dRMip4ouyq/3okb88ik6OGm/fTa9RuNdLRo9VHw88aMkH7yxRol27zyeTknGfUmm6tH4W8Ny2tlc6gbi7aQLKX5Z2J+bp0zngV5zJ8V/Hhi2/2xZyNjl2tVyB9axtVs4rrT11SbVPOuJAXlLP0frkHvW0IUIRfs0ZyjVfxs+q9JuIP7PhiiKxqEBUMQOCOnNXIpljXoX3fNkAEc15t8Itdm1vwtbi6ZriZF2BmwQAPUV2iyTLzDJHGmAACQDxUSFE7WXUNJhhMUsTgREx7OWwf0Fc9rmsNG5jt4fIRupbAB79FyaKK572RUtEeT+K9Q1DUr4lrl47dXwyJhSTx3546Vy2t+Db7UNX+22rQlJVBkaR8lT2wPwooraj70NTG9zItra406UQmPdJGpfbkDAGe44NbdnOmqRFYdkS/KWUAgk+h4ooqZU42uaQepreJtPt7rTnS6sbWUyp+7mSFVdW7HPceo715LrkGnR3dpDAPKuDI0dxFg7Yzx0PQj9aKKwsd2EdqlyWXS9JjnC3UkLwpJtQLAfnb0PoKuXVhZGz2raoURQ/lkDsOlFFUzmZHo0VogRltYpYJlDLE3HXp+VRy+F41uGZjOu5i2UcHAoorKUmnoVBIin8NAWYaK6uzN1HzLg9/WtvwP4N1DXb42Uk0UMbjaCwB2jHPTrRRWlGbb1CaSR7b8PPCb+H4ZLOR1kTauJQMA4yCoAPT3NbepXMlo6xwxxouORjPP40UV1tGCP//Z">
            <a:extLst>
              <a:ext uri="{FF2B5EF4-FFF2-40B4-BE49-F238E27FC236}">
                <a16:creationId xmlns:a16="http://schemas.microsoft.com/office/drawing/2014/main" id="{835F3965-2EC6-4CF7-8822-54C6633D04E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8" descr="data:image/jpg;base64,%20/9j/4AAQSkZJRgABAQEAYABgAAD/2wBDAAUDBAQEAwUEBAQFBQUGBwwIBwcHBw8LCwkMEQ8SEhEPERETFhwXExQaFRERGCEYGh0dHx8fExciJCIeJBweHx7/2wBDAQUFBQcGBw4ICA4eFBEUHh4eHh4eHh4eHh4eHh4eHh4eHh4eHh4eHh4eHh4eHh4eHh4eHh4eHh4eHh4eHh4eHh7/wAARCACHAH0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x2dQBJAcbFA5xznNcR4nsBbTyXAkJ81yu3HSvSb23kMinaseU6MOfpXD+LlV7kWSt+980MFPXBHWvOoN8x21EcjllYuDyjKwHbNeseFbeSRVYEjgdq8suowskidw2P1r3HwNb7rePcMcDn8KrFfCZ0lqbllaMEXI6e1WApVyqp061ou3lW+FUbiSKZbo2wFkJJ9q886CiVJY5XBrMv02JN6bSf0roZ0Jb7hFZOpRZjkwrN8h4A600B4x4/TGmg/7S/wBa4ZY2klWJPmdjgD3PSvU/FWgX2rQLbW0e1gV3l+AME0vhn4X3Ul0LtZjPGhyAUxg+5zXp0qkYwTbOOcG5Mp/BKzmg8R3f2mJo/wDRuCR/tCvozQo0jsQWU53FSO5NcHoHhWfQ9UbbJb3Mxh+aJWwUHXr36V6DpupWcumr9mzKeCJFwDnuvfmuPEfvZXR007wWpswWykg8CiRYsNxjbnPpVaTWLONTEzJDsYgtITnGByfpzUlj50qTSLcRbQx7Blx2PXBBGDkVzqi7m/tbIns4GZBKMAMcr/hVma3u/LQQxxxqGbl5NuenQVDpiySpJ50aqZpA2IWxtGP/AK1dVcQ/aYLdrRQYVTaNx54+tawpruZzqM+aL+1ecLGuSwThTzgcdK8r8VzxR+JpoboM6QRiPK9Q2Ox7da9Xkt0jdV85tqx8Y7mvJfH1rJF4tvUkypba6+6lQQa3o/EKqrRK2o6YEs47tWZklOc4yw9M+te7/D2zE1nF5vyjap9O1eEaffNbyFJpGMDbNq9kLcGvobw2sVrpwnuZkiiVQTIzAL09aMT8JNLc6DU9NjjgjdHOe/NV7fykRtsqswHbtXIajrNhJqjXk2ryzQx/dhgBIbpzzwKZd+IxdtHLZaTKrKTh2f7w7VxSnGK941UXJ6GxqXiK/t5X26BAVjwM/bFO78MVVsteub6S6kudOjtAnChZQ249weOK52/uNenIK2sUQlbqB6/WoDpOqXlk1xcXhEYBYKvTj2HFS8XSir3KVGbN6LxPp1zdm3ltWRAwDyv90Adfqa0JPGNhb3BOm29yVEe0IIxtIz6eo9c1zCaYlhpdvLBZ/a55XUMCcbQep/Cum0+G3VgEgRcLyWIAH1PauWrmDSvFXNoYZPRspN4ku72+eO301i7AFjK2Cw98dvaktLW7upWuLOCzjkUgHyUztP4mpdYs5rn7fHpsoN3PaeVEYUOAdwyM9RkAjPvV34faDqFjHJLqMU+nRyABNoV+QeSw6/lWVTGN0nPms+3UuNJRna1yLRdOvtSeWfUtQuW8tjgbsYPY/nVjw34le71uOx1Zvs+pRERyGIhYrmIMcOV6bh3rehjjsJ54pZI5I5MvHKvKtxkg+h9q4nSo7K98ZafeSJNJE5VlWKIu7BjjaAOh/QV0ZfXnUk3IyxVOCSsevoo8s3dtcJOkTFc+Znnj0rW0K8mksQWmliTJ2qpxjPUc/wCeav6f4UsbKGRrG6uY1l+ZoLkKTu4BOR04HSrVrYRWsQjjmfHdg33jXpt2Oex86va+XOZIQFXGCCNx5/lXlPjGKG+8b6gJ5lgbAw5HG/YAM17GYBHcSssKJnOCGJx2HBrxXx3G3/CXal5g2kupH/fIqqHxDrfCYTw8yoxU7WA46ZBr6RtrW3l8KPHcY8oxqWGPQZNfN6sFt5t2WKlcY/GvpjQI/tHhm3DRfujEu7J6gqKzzB8tFsMNG8zmdJj0XVNMlmsbfaIHAzKuCR2I9q27e0knj3RR5UcDavH5nApX0yz0qxbT9PjCBm3kMxI47sx52imWA1HUpdmk6X/acnTz7hSYh/uRjAA9zXyVSXPrF+75nrJuCs1qVbwzWODcW/AP3uv/ANatzRdNW68GS3oVfKSI7x7Z4P51h65ZavYRONWsvsx6+dbx4Rf95O496bomvzWHgTWLGSRPN3xxx4OdyseCPb/69KVJ1KSlTd9VsR7Wz1KMJuL29SK1hZ0iGMrwB6k10+j6Zbh8z4uT1IGRGD/Nvwqv4H0e+vUjghR44H5LEYaQ92PoPSvSoYfC/ha1V9Vu1lmAH7pD0+poxVe8vZQ38hRTtzMy7SObyV8lbqCPZjbbqkK8kdMAk/jVa78R2FneJpDatOL04Zra7QSLt7fMOma3v+Ft+H4AIba3iMYOANnFSWafD/xtqo1Bra3XVvL2bhwT+HQ1z+z5LyrxdiXJ7ROW1S4t3gF5a2yCC4kCyxAfclXqPxB/LFcvo6/2f4+0qOwcWrbhJGiKSFXdyoyemMjn610Os2EujaxqmjMzmB4luLdiP4lbkH3wcZrAgm8nx5pNweBCUbnt0OK9vK7Jrld0+phiNUfQsc8c0W1T8vbBotk0+dD9qm8l0OApjJ4rLsZopoUlBVUdcjnHXvmo2vR1WWNxkjOPSvfUbHEpHjk9tGo+0NZOXI3EoMbAT3xwa8R+KcBh8Y6hE7BpAsTrt6FSgIP6ivdru++0QrmDciclV2sCffocV4D8YL6G/wDHOpyW9k1nEBGqRgk4IQAnnnBINGG3NcTpY5xYZFt7ncjbty4BHBGD3r6f8NXCx+FLISKwVoVCjHX5a+ebG2t0tYbiBpL+R38uS1DYKEjg8c+9e1+H7ua48NaUJGd1iiAPrxxz+dLHQ5qEl6kYaVpmoEgv7po7ycW9mima7fp8inAX+fFXZ/ikLC2a28I6OUs4AAZOA8n+0AetYKzadf67FpM1ygjupUEiE4JCk5X8/wBK9k1bwf4WutFjjtZorUhBmQKPSvjavscPOP1mLafnbT9T1JSlNPkep59afEN9SsgNe0eTyrtPkd02uRnHTvXml5b6bH4whSB2TTJD58iHplD8v4ZbpXdeMvAHiG5jRdO1yC8hAwEaQBiPcmudvvCX9h+Ehu1FpNeeSR1eKQyCCMIfl79T+Fejh1gYS58PN+9pbsRUU1FKTuzeTxTqP2f7DoFvKs0ilTIvBx657VteGPhBq3iC9ivtc1VZ7dGDSWyyNz6hmzk/nivG/CnijVdLXZKqXSjnLna//fVeg6T8UbiGM4hu1c8sEcHNfQ4HAUsFtC7fUxqYf63HSqo+uh6pr/gbwnp1mFWxtLchQAsbHP614/rt7a+HNdtZrC48m4WbaiKBlhkc8UuvfEPVrhHSO1miJGA0rD5fQ4rzy5t77UdTe6upJJZiSd2cc9eK7KsI10+ZWiS6FLCR5FPnk+2yPb/GXiBNVmtb7hpYI1hZlHDyv1UfQDJ/CsW9VW8UabLG3zbR256d657whb3VzfRx6hPK4hUGGPsoIBz7Z71q+HJLm78Q6cL9ZBcrNOMyDacAttP5Y5rwaGFjQmowe36kTqOUbtHo101xFKPttu9vkkLG4woA44PQirFtcXCx/v5FOTlNi9F9K0tsV7Zw3EsExlfny3Jxkd8U6OxjO4rbRLzzmInNezynGedI378CQeahUgqdpUj1BBB4+leA/EryW8T6j5chJ8wZUj7gxwAa97y254ridVHRcYzn1PFeA+OWX+2NWjbb5xn3MwAHAGB0rHD/ABHViXeJlaHff2TrVxe+WXVUAKj8K998MB08KaScBlmRWZug5bv+lfP0Mnl6jcTFY3xsO09OMV9B+DXM3g/SNkaljGOOwO7j8KeOX7mRlhvjRHruhZ1ATJlJUJeOQdRz2PtxWPe3mqWo/wBKulugSSFJZc/Xa2P0r0jw3ouqv4Zu38TIRdGUmEqwyFxz07Z6e1c9DH4esbe417X7mC1tLaTyoUcf6yQDLcd8Aj86+Vw+Nbcqclz8vbX7j1KkFZS2ucLrN9e2NtHdXrTQGbPlRRzMWI9wScfpVTwzrt9/wkOntpRupZ/NxOuwFZUJ5DE9PSrlzqVj4p1CS+g86+ijbDLEvKjqAM9OK1fBfirQiHfS/D10qRP5bvvG7OM4PFew4S9i37G8vuscd48/xaHQ+P8A4YwxaLDrmhrlXj33cCKT5LnksvqOxH41wmm2ckcgS4hUSdjkjI9cj/CvZvBvxK8N6pdNpcN8Le7QlGtrrADeoz0NQeNPDsFtfLcQQRRxTk7Yi+CD1O2vOw2cYihP2FaLT6XNp0IyXNB3POZNImmuEdSsynn9yfMP0ycAfpWroegeexkaDy1wdwPUdgPrzXWaJZzS7YlhcKTw7yDA/ADJrt9G0EWqJJJBJszlFdcGQ9uOwrLHZ61Bq+ppDDRWsjjX8ONaxvcwwKkkdtmUHsSOM++MVzULsmt6ZJHGXb+H2YnGa9k1DT7zytQKtEbdrMkqUIYS/MSSe4xgAV45o8hk13SopADmM8rnqOaeUV51pc0n/VjLE26HrlpZzySxvcPHJuUADoV7Hk4/lWr+5hYxSRxqV6fMOa52ynvZZF8izjZgBuzIo4x171rPpWrTtvW7tkHdQVOD+VfYRv2PMafc8ym0e8vJlMlnPEo+8zK2PbFfPnjs/YviBqccyo4gm2spGcKcev1r60fYqSLMoZwASMKcHnjrXzh478J3WtfEDWriC3nKzTfOqr2wOeM4HSsKEOV6m1abaPPbld2pahxkKRjnAxX0d8I5rVfDemu6eaVCZC9eMdq80l+FetRPcSsoVLrZsyp+VR1HvXpvw30uHTbqw02RsnzMDIxjj0/Opx6Tw815P8iMO/fR6jHqkPiHwzJqEFhNbpHM0LJKMNlTjNeJfFHQ7DUPttpHNG8kOGkiDZMLsBtbHY9K+jL/AOwx6MmnRptRvmJHUmvDfFmlWpv9Ul06aWTUdS2pskX91ARjLFh0zgV8Nk8I0sRemmvI9nEXdL3jyL4SePNP8AvqcWpeHv7XE8iEBJwmwqGB7HOc/pVr4UfEXQfCkOsQa1olzfRX10txB5DqDCQGBB3deCPyqjd+D9O0shbzVHvLg87IVx25z+NZeq6Jb2UGZFUMxG1SMjPbmv0pPm1PAjSk+uhi+ItQh1XxJf6nYiW1jmummhAOGQE5HI7iva/gt8Q49YmtPDvi0xTzwZ/s+7lHzKSMYJ9xXnOm+G1Bt5lhMszOBtCZ3N6V6EPhPK8cMR07UNN1Hy/OR0iLN9SB2zXJjsJTxVLklv0fY3pqpQanc9ctZr7RNXELXOLR+VIXOPpXe2DXF3pcz2d2j3Zibymbs+DtP515F4X1DVLnRP7P1gxvqFjkGRR/rUHAcA8j0Irp9J1O4tAk1vJhT8w+bJ6cj6j9etfm2NwM6VS0l70X957MKkasXZj/AIQ6L4ps9P1xte+3RqYGWRbltwaXByy+xHevM9NufsviPRi5ABDEk9Fxjr+dey2fxBi1IXmgrcYv1tmbCoQGBXsfUA14RYTr/wAJBZK8bSG3kMcgcdTtz/Wvp8tnKpVc5R5Xp0t0PNqpx3PZrO5VjFIs0YQrwQQeffFbdjdo8Jkd7m2csd0at056/Q9RVLw6ukpbJ9o0+eYn5jtdwB+AFa32mxjlkVrK527sqSGII7YNfTxORmcVuFVl8m3TO75UK4Pv2rA02zRbx5mXy2klPpycYzx2yK6jU9Qsre9iW+vLVVP3Ns6/j90VRs5NOmk3I004UkEwpkA5JA3Egehz6VzqJtJ6HP3VhcLeKv2mQjceDwOTyMVxN/b3Nv46WWOZ96zjy1Bx27V2HiLXDb60GtdPluIc/eE6na2f4gudtecar4knk8dxXawwIiTl/vl1OFPy7sADnFKvC9Ka8n+RlCVppnf2uq3WleZceJWBgaJkEcvAyR/PrSWfiDwUkEtv9jtnQFmy7Etu2nHPoCK5y9m1T4leFZ47eG2bXLV1uIINwRJ1QsroAT12sD+FedXHh/xSJBC3h68hcuxIj56jha87K7UKPLUkoyudtdqcrrY9bvdd8NR6nfa0sNsb68tzbTMxBVlCDA29ByfxrG1PxB4Vuon0eTT7WXTxcGZI1iIKHy+MEdRvGa5qz8Fy7S2pNMJTgx2cJDTMcD7x6KK6rQtF1K22wwXb6VIuF8i3hXzCf9osCSa2xGaRpR918xnCin1NCx8aeFtOvQ1ppdlDcyMF3CMDC+Wv9c1eT4hWsMsDqyPI0S7ZVbBAIOR+eK57xNol65MWr263oxje8IinQ+oKgfqDXn+r2f8AYbKZY3udPBA89QQyjPRh2P6Vthceq+jdn/XexMqFl3R7DrviHS7hzcRqhmVUYOG52kDcOvcZqHRmjivJbGaRjHIontpCfvRE4z9VJ59ia8Yi1G0W2jY3LNmJdwzjsQQfpxXonhHUkvPCul3ZDOLDVhaLLniSGZfmT8OfzrizzCN01U76F0Hye70Osh0+x0/Vrm9Fvtv2TypH3fdHt7EcivOLGKSPxLC6s4MlxuDHtxjp+H612WrySS3NkMksbcxyc/fMcjID9cCuNiW6n16J4VCiOTG70GcE1y5VSkm3Ly/ArETTR9C+HLF57KOVpfK8wBlxCSX/AF/zmrQ01lkkVryMDdwPs+7H61F4YvYbXR4ISY3dEyN/U8Amtu2urKUNK9tASx6jP+NfTWOBs5rXFhWOKfSrSzRGBIS3hRFjHH/1/wBaybPRbO/v/LudH3tCqzs6x/KgIOFyep49OBWtq2mzTX8c9vboqxkmHyQVTbwMtx7dielXI7eRSWWScyY3TbQQGOOAfas4wXcTm3oeX6xG8OpxpZxW6QkvsQnOPcleuBzXndldJovjGyvb+1a/itr03EkC8BwcgLzxjJzg+let3Oli1u5luY/LRzhHP3ufrXkfxDWOK+uIfOIGRsKLjH+NbJcq0IW+p7HP4x8KTyGG88HyWzgAB4tuS391HQ8sB1GeOKwv+Ex+HdyouDqutxRYGVkEu3npzivNPD+oa8dDttPM9s1slybhJNreYX7g8/T8qm8W6J4lGi2aWt39s0+3GNrud0ffBx254rjjUqSf76EX5+Rv7OHRs9P0r4maLpTB9D162tkHPlvbr8/sxKZ/Wsz4m/GG/k8ZeHNW8KHTz9lty93FsV/PkZwpiLEZwByCPWvBb99St0XfaiYk4IibJ+uOoFVLfzZ5ZpLi3kiVIDInODkd66+eDja1jbDUIura99z708R+JPC2o6Ra/arBdVnuIVmFvGRvj3Du38PORXneq+FNM1RpZYPDrWYkUjBvN4wfUEc18rWXiYRQrm7uo2PfzCBWlb+KNRjGYdcvUB/u3LDP60ONCTvKOpzqnNKyloeua18FI3uFmtdOWVSB+5iuDGW+nOM1Zj8C+MTb2FjZaNbaNpmmyGW3haUSNJKf+WjnPJ4715La+LPEkbiW38SanHjoRctWqnxH8dRMip4ouyq/3okb88ik6OGm/fTa9RuNdLRo9VHw88aMkH7yxRol27zyeTknGfUmm6tH4W8Ny2tlc6gbi7aQLKX5Z2J+bp0zngV5zJ8V/Hhi2/2xZyNjl2tVyB9axtVs4rrT11SbVPOuJAXlLP0frkHvW0IUIRfs0ZyjVfxs+q9JuIP7PhiiKxqEBUMQOCOnNXIpljXoX3fNkAEc15t8Itdm1vwtbi6ZriZF2BmwQAPUV2iyTLzDJHGmAACQDxUSFE7WXUNJhhMUsTgREx7OWwf0Fc9rmsNG5jt4fIRupbAB79FyaKK572RUtEeT+K9Q1DUr4lrl47dXwyJhSTx3546Vy2t+Db7UNX+22rQlJVBkaR8lT2wPwooraj70NTG9zItra406UQmPdJGpfbkDAGe44NbdnOmqRFYdkS/KWUAgk+h4ooqZU42uaQepreJtPt7rTnS6sbWUyp+7mSFVdW7HPceo715LrkGnR3dpDAPKuDI0dxFg7Yzx0PQj9aKKwsd2EdqlyWXS9JjnC3UkLwpJtQLAfnb0PoKuXVhZGz2raoURQ/lkDsOlFFUzmZHo0VogRltYpYJlDLE3HXp+VRy+F41uGZjOu5i2UcHAoorKUmnoVBIin8NAWYaK6uzN1HzLg9/WtvwP4N1DXb42Uk0UMbjaCwB2jHPTrRRWlGbb1CaSR7b8PPCb+H4ZLOR1kTauJQMA4yCoAPT3NbepXMlo6xwxxouORjPP40UV1tGCP//Z">
            <a:extLst>
              <a:ext uri="{FF2B5EF4-FFF2-40B4-BE49-F238E27FC236}">
                <a16:creationId xmlns:a16="http://schemas.microsoft.com/office/drawing/2014/main" id="{24718B93-09D1-443B-9CE9-E5CF3DFFA7F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AutoShape 12" descr="data:image/jpg;base64,%20/9j/4AAQSkZJRgABAQEAYABgAAD/2wBDAAUDBAQEAwUEBAQFBQUGBwwIBwcHBw8LCwkMEQ8SEhEPERETFhwXExQaFRERGCEYGh0dHx8fExciJCIeJBweHx7/2wBDAQUFBQcGBw4ICA4eFBEUHh4eHh4eHh4eHh4eHh4eHh4eHh4eHh4eHh4eHh4eHh4eHh4eHh4eHh4eHh4eHh4eHh7/wAARCACHAH0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x2dQBJAcbFA5xznNcR4nsBbTyXAkJ81yu3HSvSb23kMinaseU6MOfpXD+LlV7kWSt+980MFPXBHWvOoN8x21EcjllYuDyjKwHbNeseFbeSRVYEjgdq8suowskidw2P1r3HwNb7rePcMcDn8KrFfCZ0lqbllaMEXI6e1WApVyqp061ou3lW+FUbiSKZbo2wFkJJ9q886CiVJY5XBrMv02JN6bSf0roZ0Jb7hFZOpRZjkwrN8h4A600B4x4/TGmg/7S/wBa4ZY2klWJPmdjgD3PSvU/FWgX2rQLbW0e1gV3l+AME0vhn4X3Ul0LtZjPGhyAUxg+5zXp0qkYwTbOOcG5Mp/BKzmg8R3f2mJo/wDRuCR/tCvozQo0jsQWU53FSO5NcHoHhWfQ9UbbJb3Mxh+aJWwUHXr36V6DpupWcumr9mzKeCJFwDnuvfmuPEfvZXR007wWpswWykg8CiRYsNxjbnPpVaTWLONTEzJDsYgtITnGByfpzUlj50qTSLcRbQx7Blx2PXBBGDkVzqi7m/tbIns4GZBKMAMcr/hVma3u/LQQxxxqGbl5NuenQVDpiySpJ50aqZpA2IWxtGP/AK1dVcQ/aYLdrRQYVTaNx54+tawpruZzqM+aL+1ecLGuSwThTzgcdK8r8VzxR+JpoboM6QRiPK9Q2Ox7da9Xkt0jdV85tqx8Y7mvJfH1rJF4tvUkypba6+6lQQa3o/EKqrRK2o6YEs47tWZklOc4yw9M+te7/D2zE1nF5vyjap9O1eEaffNbyFJpGMDbNq9kLcGvobw2sVrpwnuZkiiVQTIzAL09aMT8JNLc6DU9NjjgjdHOe/NV7fykRtsqswHbtXIajrNhJqjXk2ryzQx/dhgBIbpzzwKZd+IxdtHLZaTKrKTh2f7w7VxSnGK941UXJ6GxqXiK/t5X26BAVjwM/bFO78MVVsteub6S6kudOjtAnChZQ249weOK52/uNenIK2sUQlbqB6/WoDpOqXlk1xcXhEYBYKvTj2HFS8XSir3KVGbN6LxPp1zdm3ltWRAwDyv90Adfqa0JPGNhb3BOm29yVEe0IIxtIz6eo9c1zCaYlhpdvLBZ/a55XUMCcbQep/Cum0+G3VgEgRcLyWIAH1PauWrmDSvFXNoYZPRspN4ku72+eO301i7AFjK2Cw98dvaktLW7upWuLOCzjkUgHyUztP4mpdYs5rn7fHpsoN3PaeVEYUOAdwyM9RkAjPvV34faDqFjHJLqMU+nRyABNoV+QeSw6/lWVTGN0nPms+3UuNJRna1yLRdOvtSeWfUtQuW8tjgbsYPY/nVjw34le71uOx1Zvs+pRERyGIhYrmIMcOV6bh3rehjjsJ54pZI5I5MvHKvKtxkg+h9q4nSo7K98ZafeSJNJE5VlWKIu7BjjaAOh/QV0ZfXnUk3IyxVOCSsevoo8s3dtcJOkTFc+Znnj0rW0K8mksQWmliTJ2qpxjPUc/wCeav6f4UsbKGRrG6uY1l+ZoLkKTu4BOR04HSrVrYRWsQjjmfHdg33jXpt2Oex86va+XOZIQFXGCCNx5/lXlPjGKG+8b6gJ5lgbAw5HG/YAM17GYBHcSssKJnOCGJx2HBrxXx3G3/CXal5g2kupH/fIqqHxDrfCYTw8yoxU7WA46ZBr6RtrW3l8KPHcY8oxqWGPQZNfN6sFt5t2WKlcY/GvpjQI/tHhm3DRfujEu7J6gqKzzB8tFsMNG8zmdJj0XVNMlmsbfaIHAzKuCR2I9q27e0knj3RR5UcDavH5nApX0yz0qxbT9PjCBm3kMxI47sx52imWA1HUpdmk6X/acnTz7hSYh/uRjAA9zXyVSXPrF+75nrJuCs1qVbwzWODcW/AP3uv/ANatzRdNW68GS3oVfKSI7x7Z4P51h65ZavYRONWsvsx6+dbx4Rf95O496bomvzWHgTWLGSRPN3xxx4OdyseCPb/69KVJ1KSlTd9VsR7Wz1KMJuL29SK1hZ0iGMrwB6k10+j6Zbh8z4uT1IGRGD/Nvwqv4H0e+vUjghR44H5LEYaQ92PoPSvSoYfC/ha1V9Vu1lmAH7pD0+poxVe8vZQ38hRTtzMy7SObyV8lbqCPZjbbqkK8kdMAk/jVa78R2FneJpDatOL04Zra7QSLt7fMOma3v+Ft+H4AIba3iMYOANnFSWafD/xtqo1Bra3XVvL2bhwT+HQ1z+z5LyrxdiXJ7ROW1S4t3gF5a2yCC4kCyxAfclXqPxB/LFcvo6/2f4+0qOwcWrbhJGiKSFXdyoyemMjn610Os2EujaxqmjMzmB4luLdiP4lbkH3wcZrAgm8nx5pNweBCUbnt0OK9vK7Jrld0+phiNUfQsc8c0W1T8vbBotk0+dD9qm8l0OApjJ4rLsZopoUlBVUdcjnHXvmo2vR1WWNxkjOPSvfUbHEpHjk9tGo+0NZOXI3EoMbAT3xwa8R+KcBh8Y6hE7BpAsTrt6FSgIP6ivdru++0QrmDciclV2sCffocV4D8YL6G/wDHOpyW9k1nEBGqRgk4IQAnnnBINGG3NcTpY5xYZFt7ncjbty4BHBGD3r6f8NXCx+FLISKwVoVCjHX5a+ebG2t0tYbiBpL+R38uS1DYKEjg8c+9e1+H7ua48NaUJGd1iiAPrxxz+dLHQ5qEl6kYaVpmoEgv7po7ycW9mima7fp8inAX+fFXZ/ikLC2a28I6OUs4AAZOA8n+0AetYKzadf67FpM1ygjupUEiE4JCk5X8/wBK9k1bwf4WutFjjtZorUhBmQKPSvjavscPOP1mLafnbT9T1JSlNPkep59afEN9SsgNe0eTyrtPkd02uRnHTvXml5b6bH4whSB2TTJD58iHplD8v4ZbpXdeMvAHiG5jRdO1yC8hAwEaQBiPcmudvvCX9h+Ehu1FpNeeSR1eKQyCCMIfl79T+Fejh1gYS58PN+9pbsRUU1FKTuzeTxTqP2f7DoFvKs0ilTIvBx657VteGPhBq3iC9ivtc1VZ7dGDSWyyNz6hmzk/nivG/CnijVdLXZKqXSjnLna//fVeg6T8UbiGM4hu1c8sEcHNfQ4HAUsFtC7fUxqYf63HSqo+uh6pr/gbwnp1mFWxtLchQAsbHP614/rt7a+HNdtZrC48m4WbaiKBlhkc8UuvfEPVrhHSO1miJGA0rD5fQ4rzy5t77UdTe6upJJZiSd2cc9eK7KsI10+ZWiS6FLCR5FPnk+2yPb/GXiBNVmtb7hpYI1hZlHDyv1UfQDJ/CsW9VW8UabLG3zbR256d657whb3VzfRx6hPK4hUGGPsoIBz7Z71q+HJLm78Q6cL9ZBcrNOMyDacAttP5Y5rwaGFjQmowe36kTqOUbtHo101xFKPttu9vkkLG4woA44PQirFtcXCx/v5FOTlNi9F9K0tsV7Zw3EsExlfny3Jxkd8U6OxjO4rbRLzzmInNezynGedI378CQeahUgqdpUj1BBB4+leA/EryW8T6j5chJ8wZUj7gxwAa97y254ridVHRcYzn1PFeA+OWX+2NWjbb5xn3MwAHAGB0rHD/ABHViXeJlaHff2TrVxe+WXVUAKj8K998MB08KaScBlmRWZug5bv+lfP0Mnl6jcTFY3xsO09OMV9B+DXM3g/SNkaljGOOwO7j8KeOX7mRlhvjRHruhZ1ATJlJUJeOQdRz2PtxWPe3mqWo/wBKulugSSFJZc/Xa2P0r0jw3ouqv4Zu38TIRdGUmEqwyFxz07Z6e1c9DH4esbe417X7mC1tLaTyoUcf6yQDLcd8Aj86+Vw+Nbcqclz8vbX7j1KkFZS2ucLrN9e2NtHdXrTQGbPlRRzMWI9wScfpVTwzrt9/wkOntpRupZ/NxOuwFZUJ5DE9PSrlzqVj4p1CS+g86+ijbDLEvKjqAM9OK1fBfirQiHfS/D10qRP5bvvG7OM4PFew4S9i37G8vuscd48/xaHQ+P8A4YwxaLDrmhrlXj33cCKT5LnksvqOxH41wmm2ckcgS4hUSdjkjI9cj/CvZvBvxK8N6pdNpcN8Le7QlGtrrADeoz0NQeNPDsFtfLcQQRRxTk7Yi+CD1O2vOw2cYihP2FaLT6XNp0IyXNB3POZNImmuEdSsynn9yfMP0ycAfpWroegeexkaDy1wdwPUdgPrzXWaJZzS7YlhcKTw7yDA/ADJrt9G0EWqJJJBJszlFdcGQ9uOwrLHZ61Bq+ppDDRWsjjX8ONaxvcwwKkkdtmUHsSOM++MVzULsmt6ZJHGXb+H2YnGa9k1DT7zytQKtEbdrMkqUIYS/MSSe4xgAV45o8hk13SopADmM8rnqOaeUV51pc0n/VjLE26HrlpZzySxvcPHJuUADoV7Hk4/lWr+5hYxSRxqV6fMOa52ynvZZF8izjZgBuzIo4x171rPpWrTtvW7tkHdQVOD+VfYRv2PMafc8ym0e8vJlMlnPEo+8zK2PbFfPnjs/YviBqccyo4gm2spGcKcev1r60fYqSLMoZwASMKcHnjrXzh478J3WtfEDWriC3nKzTfOqr2wOeM4HSsKEOV6m1abaPPbld2pahxkKRjnAxX0d8I5rVfDemu6eaVCZC9eMdq80l+FetRPcSsoVLrZsyp+VR1HvXpvw30uHTbqw02RsnzMDIxjj0/Opx6Tw815P8iMO/fR6jHqkPiHwzJqEFhNbpHM0LJKMNlTjNeJfFHQ7DUPttpHNG8kOGkiDZMLsBtbHY9K+jL/AOwx6MmnRptRvmJHUmvDfFmlWpv9Ul06aWTUdS2pskX91ARjLFh0zgV8Nk8I0sRemmvI9nEXdL3jyL4SePNP8AvqcWpeHv7XE8iEBJwmwqGB7HOc/pVr4UfEXQfCkOsQa1olzfRX10txB5DqDCQGBB3deCPyqjd+D9O0shbzVHvLg87IVx25z+NZeq6Jb2UGZFUMxG1SMjPbmv0pPm1PAjSk+uhi+ItQh1XxJf6nYiW1jmummhAOGQE5HI7iva/gt8Q49YmtPDvi0xTzwZ/s+7lHzKSMYJ9xXnOm+G1Bt5lhMszOBtCZ3N6V6EPhPK8cMR07UNN1Hy/OR0iLN9SB2zXJjsJTxVLklv0fY3pqpQanc9ctZr7RNXELXOLR+VIXOPpXe2DXF3pcz2d2j3Zibymbs+DtP515F4X1DVLnRP7P1gxvqFjkGRR/rUHAcA8j0Irp9J1O4tAk1vJhT8w+bJ6cj6j9etfm2NwM6VS0l70X957MKkasXZj/AIQ6L4ps9P1xte+3RqYGWRbltwaXByy+xHevM9NufsviPRi5ABDEk9Fxjr+dey2fxBi1IXmgrcYv1tmbCoQGBXsfUA14RYTr/wAJBZK8bSG3kMcgcdTtz/Wvp8tnKpVc5R5Xp0t0PNqpx3PZrO5VjFIs0YQrwQQeffFbdjdo8Jkd7m2csd0at056/Q9RVLw6ukpbJ9o0+eYn5jtdwB+AFa32mxjlkVrK527sqSGII7YNfTxORmcVuFVl8m3TO75UK4Pv2rA02zRbx5mXy2klPpycYzx2yK6jU9Qsre9iW+vLVVP3Ns6/j90VRs5NOmk3I004UkEwpkA5JA3Egehz6VzqJtJ6HP3VhcLeKv2mQjceDwOTyMVxN/b3Nv46WWOZ96zjy1Bx27V2HiLXDb60GtdPluIc/eE6na2f4gudtecar4knk8dxXawwIiTl/vl1OFPy7sADnFKvC9Ka8n+RlCVppnf2uq3WleZceJWBgaJkEcvAyR/PrSWfiDwUkEtv9jtnQFmy7Etu2nHPoCK5y9m1T4leFZ47eG2bXLV1uIINwRJ1QsroAT12sD+FedXHh/xSJBC3h68hcuxIj56jha87K7UKPLUkoyudtdqcrrY9bvdd8NR6nfa0sNsb68tzbTMxBVlCDA29ByfxrG1PxB4Vuon0eTT7WXTxcGZI1iIKHy+MEdRvGa5qz8Fy7S2pNMJTgx2cJDTMcD7x6KK6rQtF1K22wwXb6VIuF8i3hXzCf9osCSa2xGaRpR918xnCin1NCx8aeFtOvQ1ppdlDcyMF3CMDC+Wv9c1eT4hWsMsDqyPI0S7ZVbBAIOR+eK57xNol65MWr263oxje8IinQ+oKgfqDXn+r2f8AYbKZY3udPBA89QQyjPRh2P6Vthceq+jdn/XexMqFl3R7DrviHS7hzcRqhmVUYOG52kDcOvcZqHRmjivJbGaRjHIontpCfvRE4z9VJ59ia8Yi1G0W2jY3LNmJdwzjsQQfpxXonhHUkvPCul3ZDOLDVhaLLniSGZfmT8OfzrizzCN01U76F0Hye70Osh0+x0/Vrm9Fvtv2TypH3fdHt7EcivOLGKSPxLC6s4MlxuDHtxjp+H612WrySS3NkMksbcxyc/fMcjID9cCuNiW6n16J4VCiOTG70GcE1y5VSkm3Ly/ArETTR9C+HLF57KOVpfK8wBlxCSX/AF/zmrQ01lkkVryMDdwPs+7H61F4YvYbXR4ISY3dEyN/U8Amtu2urKUNK9tASx6jP+NfTWOBs5rXFhWOKfSrSzRGBIS3hRFjHH/1/wBaybPRbO/v/LudH3tCqzs6x/KgIOFyep49OBWtq2mzTX8c9vboqxkmHyQVTbwMtx7dielXI7eRSWWScyY3TbQQGOOAfas4wXcTm3oeX6xG8OpxpZxW6QkvsQnOPcleuBzXndldJovjGyvb+1a/itr03EkC8BwcgLzxjJzg+let3Oli1u5luY/LRzhHP3ufrXkfxDWOK+uIfOIGRsKLjH+NbJcq0IW+p7HP4x8KTyGG88HyWzgAB4tuS391HQ8sB1GeOKwv+Ex+HdyouDqutxRYGVkEu3npzivNPD+oa8dDttPM9s1slybhJNreYX7g8/T8qm8W6J4lGi2aWt39s0+3GNrud0ffBx254rjjUqSf76EX5+Rv7OHRs9P0r4maLpTB9D162tkHPlvbr8/sxKZ/Wsz4m/GG/k8ZeHNW8KHTz9lty93FsV/PkZwpiLEZwByCPWvBb99St0XfaiYk4IibJ+uOoFVLfzZ5ZpLi3kiVIDInODkd66+eDja1jbDUIura99z708R+JPC2o6Ra/arBdVnuIVmFvGRvj3Du38PORXneq+FNM1RpZYPDrWYkUjBvN4wfUEc18rWXiYRQrm7uo2PfzCBWlb+KNRjGYdcvUB/u3LDP60ONCTvKOpzqnNKyloeua18FI3uFmtdOWVSB+5iuDGW+nOM1Zj8C+MTb2FjZaNbaNpmmyGW3haUSNJKf+WjnPJ4715La+LPEkbiW38SanHjoRctWqnxH8dRMip4ouyq/3okb88ik6OGm/fTa9RuNdLRo9VHw88aMkH7yxRol27zyeTknGfUmm6tH4W8Ny2tlc6gbi7aQLKX5Z2J+bp0zngV5zJ8V/Hhi2/2xZyNjl2tVyB9axtVs4rrT11SbVPOuJAXlLP0frkHvW0IUIRfs0ZyjVfxs+q9JuIP7PhiiKxqEBUMQOCOnNXIpljXoX3fNkAEc15t8Itdm1vwtbi6ZriZF2BmwQAPUV2iyTLzDJHGmAACQDxUSFE7WXUNJhhMUsTgREx7OWwf0Fc9rmsNG5jt4fIRupbAB79FyaKK572RUtEeT+K9Q1DUr4lrl47dXwyJhSTx3546Vy2t+Db7UNX+22rQlJVBkaR8lT2wPwooraj70NTG9zItra406UQmPdJGpfbkDAGe44NbdnOmqRFYdkS/KWUAgk+h4ooqZU42uaQepreJtPt7rTnS6sbWUyp+7mSFVdW7HPceo715LrkGnR3dpDAPKuDI0dxFg7Yzx0PQj9aKKwsd2EdqlyWXS9JjnC3UkLwpJtQLAfnb0PoKuXVhZGz2raoURQ/lkDsOlFFUzmZHo0VogRltYpYJlDLE3HXp+VRy+F41uGZjOu5i2UcHAoorKUmnoVBIin8NAWYaK6uzN1HzLg9/WtvwP4N1DXb42Uk0UMbjaCwB2jHPTrRRWlGbb1CaSR7b8PPCb+H4ZLOR1kTauJQMA4yCoAPT3NbepXMlo6xwxxouORjPP40UV1tGCP//Z">
            <a:extLst>
              <a:ext uri="{FF2B5EF4-FFF2-40B4-BE49-F238E27FC236}">
                <a16:creationId xmlns:a16="http://schemas.microsoft.com/office/drawing/2014/main" id="{9B1F3063-2213-499B-A5BA-4A5942767DE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AutoShape 16" descr="data:image/jpg;base64,%20/9j/4AAQSkZJRgABAQEAYABgAAD/2wBDAAUDBAQEAwUEBAQFBQUGBwwIBwcHBw8LCwkMEQ8SEhEPERETFhwXExQaFRERGCEYGh0dHx8fExciJCIeJBweHx7/2wBDAQUFBQcGBw4ICA4eFBEUHh4eHh4eHh4eHh4eHh4eHh4eHh4eHh4eHh4eHh4eHh4eHh4eHh4eHh4eHh4eHh4eHh7/wAARCACMAI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wp9QFxpdxJF4IY/aLdkglCIQu4YDdOozmrOn6n4aghSOfRZ4XRQpElgWJ7dga6Xw7oHi2fUY/CNro0iapbSNDcTXELpbRxrwJN/cEYxjrmqkGtXWky3kWsRRJq1hctEbNc7pGVvl2qeTu4x7V+jUK1Fz5vapy5dbxVv01PiK8Kijy+z92+lpO/wCuhjXV7oV5azjT/C8t47RukbrabFD4wDng8H+VMtYfBcMcKavpt1A0aZZZVlUOwHqDjJNbUE154e+06T4gsxZanERP9m8wM0vm/Ou31PzYwO9XRezW1zqNpq+nvZXGnEfaoJGVsAruH6VVNUa9pOceeS25VbQzqTrUG4KEuWL3Und3/My/CFv4Yj0m2muo9LkO3zJVdlz64Pf2rK0bVNK0OWy8TaLdW1vrFrK0xjEmFkQsd0RHQZU4rU0WGzku7mDUdBisrlx9sUTxKCYpSWQj2xUumXuj3FzrU1vBCsEc2doiAAUIBkfUqaz9jTxVKnH3bNNeluvqae1nh6lSS5m00/8AgLyPVPBVxZan4G1XWE13S5hcWgjjjMmwW8XmO+2bqQzPI4Jx6YrQ1q0vdUg0+7hTTLqXW7i583y7tRHAszozNHnBk2pGV4GcnoK8N0rWbjw74istSsfDd61hqU0MxhubZ0jl8tt4KEA5BwCQAeBmvXtO0tJvEPhOwiuLG9H2aK9+0pKAYj57XEhjU8/PlVH+ypr4mtTVOo4KV7dUfYUZ+0pqb0b6Mm8a2GoR+BvGBvls4ks9Mvo4VgmDvMZ5jMZHHVDgIoU+hNUfhj4PvviZfJa27SWvhm0CrqN9HwblwBm3hP8A6Ew6VmeGdIv/ABZ8VJPAiW/9m/2lp8w8R3W5XeZFund2TBI3EMiAnkDPtX0T8UNV0/4W/Bm/l0O1islsrZbXTYUGAsrnYh9zkls9TiueVWUU4x6lypq6bd7HE674pvtW1+T4X/Ci8s/D+n6NGIb/AFKNVZ4z/wA8oFJ5/wBp/XP4+KX6eM9E8T3+l6x4y1621K0O5p1v5MSoeVkXJ+6R+R4r0TwqPhVeeF9N0S28SWdtq9sm9NQWU290s7cu4ZsZyxPB4Neb/HXUNQXxHpemeJCZNTiX7LJd26ZF9aswKSKB/F95SPU8VFJToYjmkuaD09Dx61aeJvGm+V9D0j4a+NvilYeFLjxZq8v/AAkXhJH2tFfhUuJIOjyxtgZHorZ3VR+KvhSTw9o0Hj74dTJc+EtSC3E9tsLrZ7+d6gc7Ceo/hNdh4X8GnULS11DxlGrRxoosNFZv9FsowPlDL0eTGMk9O1dL8H5rWzu/GXgX5HsrGT7XaxcFUguEJKD/AGQwb86dCpXov2y0fZdDsweMUp+yT2Pm/UdY1yPSWmv9HsdS0y4URtNa3GPlfgHDDjr17VX0TVIbPTI7TxB4evBLDmMTGxEodB90kr3x1rb8GfDjTLv4JXfja48ZX2hBbm5iliaMT28qCTYqiM87ieOO9Yukaz4m0iKK2vdOjvIogAk7ubeRgOm7f8ucf7VfQYbMqdSV5O3qrr5nsqsr6uxkeJo/CGtvb3Ol39pprKrJKrQmPfzwcY69R+VFXBrGp6NqN7Jb+EdZmsb6QXMKramRY3P3wrLlSM4PB70VTr0ZO7mgcteh6Lr3xI+IOn33lXH/AAhell1EiWd1cyPMiHoH28A4qTRviA76hHrXiLw/4XvooWRJ9S0qcSzWoYgB2Vhu25IGQeM1wnizxdDZ+KvEENmlvNqmqX+6wupGU2/kbQElLdNoC9PUVwdray3ErLapq2qyiNvtn2G4kkLqTnnauFU4zj6V5yrT5VOUtPM8iOX05p2jbzPsrxZH4Zs7VvE2vWNlINPTzEupbcPJGD0CHGck9B6mvJPEHibwLrfiNdY1TwFJNfqFH7/UIIpJAPu74i/J9jzXlscmra5YGL+0/EN4jEvHG2sZWMow27lYD5lP6io5PD3mvNClprhljlElx5l/EchgWJz3J65+tdkoVZ+9TtYjD5O4L3nf0Z7J4h8S/DPxDPFqXizwVq0L2sYU3JtvMRYx2ZoWI2j3qxqGl/AnxNqthcjV9NSYxxwJb2t4YkmUcIjIOvXHr614QND8iMGxi1OKXU3jtrRBfIWdZMBlZFGW6n8K9A1n7BpV7Dc6owt7C21u2jv2aAKlq8cz7UUY4/doCcdcgnrXlYrHSwteFGaTcvwNZZSlBuMmrI6v9pPVn8Paz4Gj08rAbd7nyo1g8zaPLWMBUBGThjj6VU8OeIPDNn4ktj/a0WlaZbBJIl1C3kgn8xLbyFQlht2gFm69TXIfFnXrbx5cN4m1K0vYLCCNrbw7aRErc3Lk5MpAycHAwPQUvgzwr8RNQ09m8K+IdM8T29rbxG7ju+Y1mcEmBHbklVxknGCcV01KcPaXm9ysHRlGgovc9b/Zdt7K6+IOr3y2tpDd6boVtYyywzJL9qllmklkm3Kfm3YXryAAK7T9pPTJ9e8P6Rpdjr2gafdQalHemHVbsQrcKisAPXqf0r5u+G1zfaZ450r4gXGn2uh2Gl63Dp1/BZthJVctHLK2OGVSyjPTrX1F4w+HF3qvi+68SabqWkl7yCKKa31XTBdxqEGAYzkFAQeR0zzXnVY8lXf52OmvSko2ktGjx298CePdS04LN4D8Oa5bHpLZalG4YexIrgNe+Hnxettb028sfA+qtb6U5ezjndLnyCecKd3Kg8gHoa+grz4ReIV8OXtrY67YW8tzfRXTWNjHJY2boisCh2MWUtkEkcfKOK5Xw/4q0H4d+OdmteMtO0eztopI7/TV1ubUDLJj5cIykxkHPOfwqqmJnNWbv8jzMLlmHwsr0oNX8219zZ52ug+JJn+0eIvAvxD1i8b78k27bu74VTgCu/8A2atD1nS/GvjTUbvwvrGhadNpCRwpfxsNzqSSAW61lN+0VrVzbm60vVBczyOxW1GkosMShjtHmvKpPGMnFA+PfxCvdMmtbi38GW0syMgla5ckKQRnapIzz61UnVqxUbIvD4OjQqOpFyv5vT5Iz1guF/ZL8LtH8sL62007N91QZpNpb23bas+DV+FN34VstP8AEmpa34W8SRQhLu6mkfyp5f4nywaNlPXHFY3gj4rt4N8Fw+DtQTwt4j0qFWjMRd1kdWYsQRhlPJPpUtn4x+EutXkdnN4b8V+FzK6otzZz+bagscAENkAZI/hrCVJpWldeh38yk7oz9ReHRvEV7pfh7xPJq1miRy/bdDuWt0cvu+WRUO0uMdR/eoqPTo9UvoXvPDfh3Xn055XSOVZrOMyFGKkngdx6UULG0YLllNXXobLAYqS5owdvmcBqK3Ajn1aKB4tZ1C9+e2TTlWCOU5VY0OMYDEAe+TXuvgfwvq2h+B7+LQfElzo66Z5mHtUQfabmMfvZJSQS4LhgBwAoFYHhKD9nKz8RabeRePdcnltbtLiCPUHlW3MitlSxMYHX3r1W58A65e6fe6To/iHTx4Y1ieS4a7TL3KRSuXkjQj5GyWID5GAehxWFXNcLUqJVYtQS6rqelhI04t83bQ8K+MdrZ3Hifw94iMOnWE3ijQI7u8M2UjWdSMuMdCwrntOs5tZ1u203w7o2larqbSvGsFqXYMvTzHY8Ko65NfUfjv4M+G/GF9pdxd3+q2KaZZCygispFVfLHqSCew/KsD9nWx0vw58LNR8RtG0kjXN5NcXLAGeSOF2CgsevC8CvMqcUfUMutSjzTvZfPYyUPeszhPhPf/C/wFrFzea5cXeo+JopHgluYtMdre1KnDJCAOgxjd1Nd1441nwL8YPDN54S8P6tHNryr9usYZbWSM+bHyM7lAIPQ+xrkJ9W+Dd9PJqN74D8Y6fLdMZ3lt458MzHdu/dSEc5z0rqPhHN8IB43SXwpeauNemgkjSDUknU7OC2PMXGcD1r5/M6Vm8dUp1lWWt2vduv/bTloYl1J8kZwcX2ep5f8P4tai1TRfGXnWWp+Kr3UJtNtfD8keEtI4xiU7usTKBndgjBA71oeNL2e78aajPYx3ngnXJUS1W0TEZkjwXubyfA2PGqgqpHORnINdd8RtKuvDP7QWj6x4Tns7W88Q2Fy9/Hdx5hPkruLE9U3AAFh3GeeRXKW80vxU8XumpapZ6AdWtMgzTI32XT42+WNQxXe08nJ6fIPevusuzCOPwsMT/MjeFJKTUtkc/ZSeHbXSYr+41PGiXqPo93pbKyzWlicGC7ORy5cNIxGeHB7V9K/APxhLqujjwlrVzHJrukRKqyqcrf2nSK5Q/xAjAb0I968y8Z2Gs+G59e8PXnjbw7Lp/iLT21DUby60wxrBHF5UCRRrHIwO8AgKATw2Pbyia4vL7Qb3xdod5aaDpGmXJ+yWFtPK0juSUeKNsiSBZQf9Uc+vFbuDqq1jHEYmHJap02/wAj0H43eOda0T4/2cnh3xsL/wAh4lOkwnavms6p5DEDaSQ2T3AHPNVvGt9ffD/xVfw+J/BGh6nceILu41S3VJ1k8lCQChZo+fm/nXPx+E/FOkeFNPjX4fJBr1vet4jS6N/E+9YmUtGIxlsBGUbSck89a9d+MXhG5+LfhPw5468EzQTX0NszRW8zbVuIpACybv4XDDHPfPSsbRo1Y+0fuvc4lJ1qUvZr3lsYfhnR9U8T+HLHXtL+EPhmayvY/MiL3sKsB05Bj4PFcx4m0PVfFlnrfhXT/h34e0O5tJ1t7i8+0RnypBh/k2Jk8EfnWp+zT8R7jQdTj8Aa9DJb2s948FqZRiSzus/NA/8Asls4PYnHeuv8JyCfxP44mHX/AISGZP8AvlEFeJxHmOIy7DSnTt0tppZnp5Ph6ONqRUvO/wAjy3SPDHi6+13VtGTXNG0NtN8mOQWOnBmdXQMGBb8vrWo3was70D+3PFevamOMp5oiX8h9K7Pxb4MOr6r/AG1pOt32h6t5Iha4tgrLKg5UOjcHGeD1rzPSJL64i1Cw8QeJ/iNcarpt29tcrotrC0BxyrBsAgkY4NeNgs5q5jS5qdT3kldWejPoHhMJgrKdHmPVfDOhWPhrRLfRtLSVbWDOwSOXbJOSST6kmivJJUtFbG341ye58pf5GiiWCcm5Sk2/T/gnZDOVCKjGk7I9f+BSeEPE3wK07Qbq10vUL+x05oL61mhUzQP82NysM+nNZfg74ajTfhDa+IPDnjHxVoUjaQbx7S1vQYGlEZYkKynaCR2xUniPxp8CfEGp2+o6xdT6dqmzatysFxZ3GP7jMoBP0Oa5bU/sutac2jfD/RfE1vY7DCuoatq1xDbCPGPkhDbnGOmcCvolmEJRtXptetrHy1PDTqtRpq78jtIvBJuvh5aeKNd+LHjW3EumrdsH1SOKPcY920fKOM8YzmvLPC3xhsPDvwPsfD8XhnUNcZklj1KZt8NvGsrtkeYASWIPUdzW3pfw50XS9Pgk8Xa7c61HbKPLXULki1hwOioTj86uSeO/D93MPDfhXSLnxPO6FRZadbgxFOhyThdvPXmvLxlTDY3lhTpOSTv2PVhlLoxcq9RQf3s4bQ/GFjLCp03T/FVpCigKLbVoLxR2Hyyxg/hmu2+EeraNqfxU0VbjWNekvoxObeC70yKFWYxHdudHPQe1ebeOvAPiLwT4h0PWbiwTw7aa3eeSLCyuhLJGBjOS3yAkHgZxXU/DjVvAXhf4mWuqah4n1d7izimKw3FpFLvZxtwGhZju59K9TM5Rnl1SEJVLuL0vdej3PjKWAjSx0fcho97Wl8jpf2o5AfiT4e+0Xb2mnwaPcyX8iZ3GBmAZFx0LcJ/wKuB1DxHb/wDCGM2m6Lp/iT7deQahqjvpDiK0RCuLYTk5ZFVVUhF6buea6n4k6tpPj/x/YaxqegeNbPwpaWbW1xdW1uIpHYybgxQ5YxjvgZrlPE+o6L4N8dHTvhbcNq/hpNOiubyGW58wF2JB2E8q+CMqe+eKjhq1PCUsNVVmlr5Hr5hKrTg1CPnrpcW2s1sfGNv4i0Wy0/xFObfzbu00+2WG2sYz8yfZjnAcjOF5PUnGaxtFXw/4w8f32q6lr0XhqK2ia+nKssDG6GfJhVHGGZMfM2Mkk+1TW/iQ6QdT8SeCzDbaZCUa/wBKvW2EzN95o1HKdVHvg9q7PwBBr3hvw7psuo/C6xvtW1y+ZhqWp3MQMssoaReNpZRtU/5NfU1OVJRjt+B89GU03OW+3n/kB1fwPqPg5Lu58ZeKtb8U/wBmsAkFzcyeXM6glMRqABuA4J7V3n7LfizTYNV1XwHZDUI9NXN3pIvoGicHA+0QjdydrnPrg1zFxqXxD8K61q2tI/gHSm1q9to5IXvGc25CiMEAYG0AZJrE1LUNS0O4TxJJ8TfBN5e6fqcmsLa2efMmkf8A1sQfJ4ZcjH0rlxNP2sLG+Fn7GatsVvHP9lL+0HrEJg1Bb0+KbNoZI5FEGCYywdTznPIIr0LwHqtrAvjjWL64jt7RfEt68kshwoCsBnP4V5R4r1K31X493Ws2Tbra+1bTbuE/7DiMiqkWsPqMeqWs1qZdIsdbuZ2tnOF1G+lmYxRt/wBM1Ub2+lfO59l8sbhKdFPe1/lf/hj2ctxsMJVq1ZdG/wAkdp4t8e6pq1sl1DqzeEfDsuRBceR5upagPWGHqqnsxx9a53TtO8OzvLdWngPxZrs8zb5b3V9X+yNKf721T1+tQeDrfxV408R3f/CKwW01wh23/iG+TKKR/BEOiqB0UDpXaaT4F0jVtcufD978YNUutdtkDTQWbpFGpP8AdBB3dsgHNduX5HhMLTUNflp973Z4GZZ1j8VUcotL1vp8lt82c0bVLdiqeFfGulqekWmeIRLGfrv5FFb3iu18U/D+7j0+5juvFFnMpNrdom2Vdp+ZJQOCeVwR1zRXrrKcBJXcpI8N51n60hCMl3UnZkOlav8ADLTb8XCX0+vay5O24mikuriVvRcjGfpS/EXxr4o0jQ/tb2tr4VWeF3sY9Ty95d4IHyRKCEHPVquab4lsdF+KGi33iDWNPurHQ9RubI6rbQbY5hJbBh8q5+YHjjPaoPiZ438P+JvieNc0u1h1aytdEitrY3sBSFppbnaH+cfcGfve1fIRw+jqVoOU10vfW9t9Fqfq880nJKFBqEX2Vv8AgmNofiLwjfML2HST4jvNoZr7xbqiRwI2Odlup6Z9quyeLLabXU8RN41tbS7sLGS2WLwvpmI4IGIZgWIPoOTis7xrZ20Ul94a1qz8MSS2l9p0kuo6ZbiONI5ZMPGx7ED36V6l8SPiT8I9M8C654Y8O6jp73N3ZyW8NvplpuVnIwMsox+taTq1Yy9nyuOttLO23W3mcbq0lFT+O+t3f8jkx4D1Xxd5OoS+DfEeviUB4rvxFqojjIIyGCZyBj0Aq14Z8G+MP+E7vvBumw+EvDMllp8V9LNaWbXBKyMVVdzY+bg1tTfG/W9K8Dx6jpvwx1uTTrC1ijkvr9hbx9AoIGCSM+lY9jp3xW8Q+LL7xQ2uaZ4VbWLaCCVLNPPlWJMlQrN0PzcmuKvifYxbxElFPa7vr6ehtSqVqr/cR9bJL/gk3xT8K33g+30C98QfE3U3gvdWitr/AGbLZI7cgl2AX5uMdfevIdVk8JH4ka1J4FnFxo8tsLWKe7lJZ53VgZcvy2Mkj3xXtnwN+FfhjxNobeKPGC3viLWE1C5t3a/uWkj/AHcpUHZ0zgV5x8XNO0u3+MHiq3srVLO1txawbLVFVIwYhgBO5LY6cnmvVyqpB1/Zp6pa9EeVj51Z025O5xWraJb6tqWkwiAqdQ1G3tw6OHLJIwzlwfmbh+Og4xXu3iPwr8O/C+lQ3Gvx3N2vmCO3W6vJZ5JZDwFRS3LV5F4Oht5/iL4YRfMEjawjMjw+Xh0SRmHBxww7dK0fi7qOj+K/EV/Z32sRW72+of2faoXx5KRoS0ntukwM+gAr6Lk5m9eh51Gm6lkdfrd54Z8Iwwap4k+EK6Vpc8qxrdT+RLICemY8k9OeK6r4gWvh4fCnW9Q0zTtP8l9MkkgkigUAhl4IIHvXit14sfxf4dS88XNcG6sYbTTdPtPs0j78uvn3HTG4qMDvXbadcGb9l6/iUuFhintY9wIYIJsAEHkcVFo2ub1aaglJPc43TNI8GvYWN1d6V8RtQvhbwhmgRYkBRQFCn0GODSeLIY4PCzJovhvVNDsbSOV4/wC0JVeae7nZU38HsuevrXe3nw7+FOleTa6t8QNU0+8MKM0D60FKZA7dhW34e+Dnw51NI9QsfEOra3AkisP+Jn5ibgcjOKing4KSndtrbXT7j5ytjKjfvO0b/wAr/O9ip4j0WTQtG8CfCrSUvNOsdYmRdS1C24Z8DdIgYc725/AV1+s+AfhXJ4X1rSLPw6dIvbC0aSO5ltWhuEYISJUkPLYIBJzW/wCPvC0HivQl09ryewuYJkuLO7h+/bzJyrj19x6Vx9noHxU8TQXmjePfE1mmiF9jLYWypNfx453P1jBAwQOTmt505N2R1YDMsPSpSdTR/mWP2ePEOreLvh1aT+IrKVJ7QCCO7uBn7YoHEgz+RPfFFN+I/wATfDHwxfTNFutPuWV7fMENsoCxRKdqjkj0P5UVpZLdnl8lWp78IOz7M5GbVvD9tceFLi3sE0S303xA1te2lxCsP2Z2tpMhh0HVTn3rj9C1awle3ht4bDVJLjw9p2lCC4ceQssk8mRIe2OD69K6HxI2mWljoPirU9ZtNXjv/FlrqGoXyoBbsgDKQF5wiquMHJ9ax/HXjTRPEPxC1m88P+Gbu+0u+0e1t0WXTZVijVJGLXDKg3bADkEYJPevhsBSpVMJOnQTlFSe713XzP0vEzqRrRnVajLl6arZlrxBDp/hbSr3wz4g0rSIrPT9ZsJL2XT1dop43JZlZTliwA5HPBrsvDPiHRV+Ic/iD4ffDTV9R0ltKW2XyNNW0iEqyMxcNJgAbe/WuDu9Vj0iTRNJm0S/ksrHVodUuLq30m6QTwoCZGZZcsSvGTkjBFe1t8dvDck8Nla+GfGV5PcQ+dBCmkNukiPAcAn7p9elaSoVacp2pOzb66Lbf19TklUU4xvO7SWtrGX4ju/iJ8WvhtPaaV4X0XTNJ1iEeXPd6oXlVQ3XYqYHI9TWNa+Gfi5D4k0jwlN4r0HTzPYPMs9tYtKY0iKrg7iMk7hWNB8VvGXg/wAJ2vhOx8GtpGoQnMd1rMixoscsshj/AHYOecEcngiudtNZ+MXjfxMo+2XcWr2dqyhrEw28awOw3YfuCQPetKOUzxPuyhHlW19bP8Tmq5nDCaqTuz2jw78FZ7HSpLHUfiJ4mnt3mknkhspFs42kc7nPy5bknPWvnLxbo66P8S/Fml6KklxZ2t55UTXEnnysfKTcS5O5iMkj/wCtXW618KfHlrZTa1q3iiMxWym5uLSfU7mYXO0ZKNgrjI4yDXD6/Z6LpfxF8Q2NjZiC3GpFbeDb5nlgRjC5ZtxUliCM84GTXrYPBVcNiLTnzXXRHBPGU8TSvA3/AIdwyj4meF0urKK2lF/KfkTbu2QEDnJz16+9SS63rGn6fo15Z+J/CkKxa/cXMFvJaB54HZp8tMS3I+Y8cdR6VR+F8tuPin4WjgZ5FVrob2j2F/3Rwx55POM+gA7V1fihpte8b33hr4f+BfDlzNZMDqGp31qpjSRuce/6knPFes2lK7NMJ/Ko8zZR8T+MfGuvX+iabe/E3QltZNQjkVrawiRLd0BKyHnnGOme9XIGkX9nC7MlwLqS61BwZlUDzd12BuAHHPWuel0rxT4Y0aDxhrPhXwdrWi78XkNvp6Rywpu2lhhRx789s12Pxc1TSr34Q6fb+D2ttmp39vHp8MChAxD7jhcdiOeKmrKOrUbI2xEJXUHGzZxdxod/ret67puiQDXp/wC02mMlpcW27AcEhhIPMBGMd14r0v4b6f8A8Kw0nW/EXi/Gmtqk8awWETJLKSoOABGArOc/wjjHNcO66R4X0qHQ/GGgTx6/a5XStQ0wsj30jHgrKOVfceQ3HtV290n4k2zabrmv7fFTWkDItqrhbi03HJK8ASvjAJ4PFceHzSjJqNR8qvZPozkzLh/GRot0Fz2V2lo79u3/AADrLz4oeNryZ20nwhZadan7kup3vzkepROn0zUlh8TvE2mSQTeKtN0ubTZJVjlutNlbNuGIAYq3VQSM4PFcr8P7Twn46utYl8SShtURnjstKvWMbWsYX/WeWcbmJye+MVn+LdH0nQ/D2iapYZstH1SEWGrWqlmSOV48rMgbp7445rZZrhvrH1dJ72Tvp/wx8o8BiowUpqKfWNne3re9/la52/x4+Ed78RNY03UtP1K2tWtrZoJPNUncN25SMfVqKwtL+Mup6Tp9vp1xD4d1VreNYhdR6uIjKFGAWUqcHHXBxRXc4xvsa06mNhFRptcvQ80v9RvPFt5fRWelvBouoatNd6Vo8YAM8rKBlscBFwWJHGWNel/DuHWdR/s2DTvF2neGxN4NgguJLuBZBKnnSIVXLLtI9a5jwZpl79gv/EUumSXsot4zHNplztl0VckmMJ/EQnzNj1Awam8PafBr83hnTrbR9O1aW6sLyws31NvKET2935gb7pwxQ8jHRjXPOFOCcaa039X1Z91Ok6dON/T5Ho99qkV3q97p3iD4xaUo0+x8i2ktLWBRMs6FXQ8tnlVHrzXOeHPFGt6Ofh34g8PaXb6vd6hpM2htBPceSpkjYEHdg4+4eK6jxWniZP7P8Npp/wAOPDcN9PvjnikLmFoCsoyAFHO3+dcRrFpqcXh7xNo9jrGm3+taBqCeItPutMwYyj5aRUXJxg7uD7Vm6UasZU5rRmLcldrc29W074ifE+O41mbRvCem2uqactg4luJZniWOYvuxjG4NkfSvN7rwXrHhu9lvr7Vo7eG21b+yby10+eWEsrAMkgO7O0krxXqvhl/C+oeCQY/iNqCi7t5J0iN5HbeXPICxB2hScMTxmqEX/Cr9T+HVpBqrW0Wq31tEk89rAZ7wXAwNwOCdxZa66GGpUIKFPRHzlXE1Kkm569NEcf4o8P2cejS3dnAZL2023ELzyNNyjBsEMTkEAgip5/BmnaxqN5rF18ZvCsVzqUxubgC3h4ZwMgBn+UYA4HpWibGOI6xdavp3j+50a2QSQypbx226MJ+8L5weucY7V1ctjczWvhaHRvhnqEVtpN1HMPPkti0sPlMm0ncdxO5Tz6V1V40qs+eEbWVjDDzrUYckp7vy/U8t8M+C7K/MOtP8aNI0jULee4iiIMSOgDshcYccOBnOOhrHsLGbwXoZ8TaJ8QRdvba2Rd6bby7ftMaSlRMMN84ZQDj0NezarNJ4v0bR9U0H4bjyrfVobtmZ7dGdYXZZIyOvOCMHjNaN54ivtVOreFf+FXT7ltVW6gF3bptjmB2kY9cH8q5nRi9f8zqhjalOScXtvqtDkLf4haNq3gRvDGj2upeIdR1CzaJre3tsRWxcdHc4AAJznk1maLpLSatJefEDXH0nX9NgB0wqVjtbaJR9+LtJn+IdfbvU3gbwr4r8P6Q1x4WlW3u4pGh1PQtQbchlXujj7pYYb05pvjPxfZeIrKDwjrfh9tH1W7mCNJqgCw2gHWSN/wCJj0X9a+PxWZzxNaVCDXu6P+ZeqfQ/RqMac6UK9T4raaaP0fUu6r4utNb8Fra+IvDc895fYj05XiKQ3bk4SVW6xdmIOCB0zV/TI/HPgnT4I7wN4q05Yx53lDF5bHHIXP8ArFHbPNWbwato+mGz1qx/4Svw/tAE8UYNxGuOroOHH+0vPtWV4Z1rVbjUb6LwRdR6jpFmigW+qysJDKeSkZ++qqMD5s+lefZOLUUuW99dv+Az0dYzUpN81rab99VsyJYdD+K2tm6ufKtrLTi0cMAIiv5JMYLyY+ZFHZR1PWq+tjxH4T1/w9aLqFz4s0/TpzdRaW0QN3FCsbLu3AYZFDcBsZOAKx7bT4fEGpXOjyaBqV38QrmXzJ5g3kJa56P5iHCxKMYHU10HhbwlNLa6jo/iLUJE1SImK6NwredLMVIhcyE/Mqj5lRfXJ5q54uGCkpuWkem/z728zyMVRo42PsXBOcr67W/4Pkes+HbrQPEOlRaro1vaXVtMM5EKgoe6sMcMOhB6UV5foHhTWvEmqancaLq97oxhaOK7vNFUx22oTAEM5R+BICMMVJBJHcUV78eJ8AklUlaXVH51W4ZrxqNRnp6GTe3TWEk8viZm/tiW2RLiCTdpt63G1gjL+6mBJP1/CsfUo7e1GpR65puptb6JrFvrL29wwWaSznURTfNGcEbgvIPNdHo/iXXtT07WIfFEFlryyQ29taWOoxAxWkokMW5iPmywR2OOcisW58B6Hqet372mqa3odgfDVjd/ZbVzcl2upCpt1DnlScYGa2hjJR0qL/g7H2Fet7SFmtTq9H0X4eWN9cjVfhT4h1A39676R5lsztLCUDhAWfHADd+grJt49S8J6lpo0L4S6tpt415dyKzGIfbLAndJCyA8sqkY57d61dH03yZNN0mH4y66ItLsRqdsX0lGW3VYyQhYk/OEY/LzxV2+h1PUNS8P3V18XdcW6M8htd2hRq9oxYQlpAD8oJYLznrVLG0076/cc1m+hxdxcX2galpEfh6+0hPB17qDahpl5qEDMlpOQwe1kI5QZJ4Nbt94s1XXFu9Jv/G3gDRktLyKQTwRszSFNsivH82OvH5iq2u+Clk0fx1BH8QNVujDaz391BJpUUdvfyRHa7Ic4GGGCwAPeqXhL4i6poeg6NZ6Xp9pq2nafFF9omvNOTfLvxhGf+Bc5RDyTjJ4rqjjef4F69DzsRhYc3NJ2+R00fiaDVm1jRdY+Jsl1bSIscctlpatHcRyJ86jCHBByOvpU9tc+JP7XsNL0fxd4pm0lbNw1wmg8xuhUIvKcgru59RXvPhPUtL1rw/Z6xo8cS2t1EHQIgXb6qQO4OQfcVa17VrTRNEvdW1CYxWlnA00rDrtUZOB61hLNJ3ty/iy45TTWvNp6L7z5n12w1bwj4dla28WeN7eIzGREewjgid3k3SYLAEZyx+tbGk2cd1MdX06w+J2oTXUSRteRyoPNRM7RnOMDJ/OsWSHXPjB45N1fGS0RE3hRhl0uA8pGAeDO/Ut2H4Vr/CfWtS8AfEOTwrrDhbO7lWKdV4iV2OIrpB/CHI2Mo6HFbvFyu6aa50r2/4Jwwp0J1OVt276f5dznH1Kz0/4hSBdY8VaHdXWbSWbVVW4QXcZUKkkak7lKuoyORxzXS6hqsOqeGHh8QeGoNZuRqjaULe2w4mkDFS8e/kDgmubOm6FL8WfEnjDXtcNtBpeu3E0dnNauUmMQBULKPlDFwuQfQV0/guCSysfBL3oJm+0T6pcDGSXMMkp/wDQv0r4rPYYfEYinO3vuXTTo77H2mUutQpTje8UtL6rcwdN0WO1u2tvBHiu80O9RsyaNqyM6g+gR/mA/wB0mudm8N65d+LYPDur2VvB4j1eaS5Ovw3JAihjGW2quCNqjABrX0fxlrPjCz1+PxEtnqtvFZySwNPbp5lrK7hIQjrhh8zdD/d611XhWyTUPjY2mT3D40vwsYWlJy26U7S2T3xzWGKdbLajUp8y5W9dXpa2q31ezNY4pYnDOpFWs0vLXsunyL/hG7uvBvw2PirQPC9vLplxIry3N5ek396pkCCRvlxznIXPApvxA8E/258R59F8P6Xp73t/bHUr++1OWWRLc7hGvkopBVjt6+1dBpnhHV7jQNN8My+MNMvdA06WEmK3ssTyLCwZVZxIQOVGeOaueKrW4h8YjX9H8Z6Zot9JZrZzQ3kKSqyBywIBdSDkmuL6/lMczp1KbdrPnfvavS1+v6HE41XB66lD4e6/HoXgLTrPVo7aGS3nubNRZAiJvJlKFgDk8nnnmin3XgrSB4d0rTdQ17Y1t50huN6x/aHlYO74J9fT1orwK1PAYirOraWrfR92axhOyOl1bwN4V1S21O3uNGgQapKk148JMbyyKcq+4HII9vU1ylh4d0rVvjD4o8OzRyRaePDWnJH9nYo8WyRim0joRgYr00muH8E/P8evGsjctHpWnIv0O8/zr7LDzm+bXZfqjDExSirHLeJL/wCDvhrxRf6fJJrN3qC2A064t7KF5o4v3YTcTjaJNoAJz+Fc7L4s+HwvtKvJLHxvKmmktcSNDH/pY8wSZlGc4DAH5cdMVy9xptrrHxuutFvw8lld+IL1riMOV8zYmVBI5xmmeJND0XSYoZtL0yCzmj1h7cyRltzxMZBtbJwQNoxxX12Fy2lKMOeUryS6/wBdzGnQlKm6lz1PXfDOm6f8J/Fni+x1x9WsL7Q7gaYDAI/JhmfzGBIOWbcQMnGMV5d4Wtov+ET0/wALrruniDxRbibUmFxHutDFyFHpldi89CDXps2Yv2M5NpP/ACB2HJ7ebXA+HfBtje+GbG7mvrrdNbRuyiG2KglQeMxZ/M1y5fFTVRVHdJ2+48jGxnO1meufsxW2qW/w7kuL7YILu7aa0VZA/wAu0Bm46ZcMce9dR8YIdLuPhprketXT2tmto8rSRuquWT51C54Jyo471lfBHwvY+GvDdxJZXF3Kb6fzJBMybVKjA2qiqq+/HNZf7RuiWeo+HbHUrguZbGUiNCFaNt4GdysCCRjg9Rz60rc+I36ncnyYdadDzbSdQ03wH4MtPEdh4gs77VjCs2tWSXyE3Tv1ZVzw6EgDHVQR6YfB4Fh8X69oNu/itF1vUYJ7rVrq3dJyVUxMIFGcIq5wpHcE15fq+oHT7aSaGx05mQ8brOPH6AVufs+ahN4m+I9k11Hb2Zsg9zGbKFYiWRSQCcE7fUAjNepVw1OClWj8Vt7f8E8DDxl7WKk9L/10PTPhiyT6PrF1IVkjutbvXBfBDr5pAJ/Kt/VtLt9SFu7SXMEtqxe3ntZjE8RIwcEe3Y8V86mIaha+HtPunla1XTpLoRLIVBlknfcxx1q5DYvZr5lhqeq2TDp5N7IAPwJIr5inwBjMz5swoYhRbk9NdLafofZVOLcNgZRwVWk5aLt1Vz2PUfD+u3hgtpPEourAXUNxcrPZRi4kEbbgvmpjcM46g1zF5GbjxF8Q7jz5YIZE07TriaMkGOFnzLyOgx1PvXQ/CXUr7VPBFpdajdSXVwJZY2mk+84VyBn1OBXEXM12134jt4b66tBe+Kkgne2lMbtGtuSFyOcZr5nKli6+PnQrSUpQaj5fGr/kezj1Qp4SFSlGyk0/wPSPA2j+FbL4oW8ngqG1SytdJkW8e0bKM7OvlhiDy2Ax9a5rQ4PAY8Ga1q/iRdMu9VnubuS4+0lWmLh3CoM89AAAPWrfwjub7SfEfibS4dQu7i0h0oXcSXMpk2SAsMgmuHOo65deE5PEUuvX39oC3+07wsQG/bu6bOma+uweHxLzjFO0Xyxit369jx1iIx97l76dDf1m08OpNpGj+MrlIRp/h+wS2W6yMswkMhHv90H6Cim3Gqa74g17Vnu/EGpQpa3Ahhit2RERQinptPJJzRXp5ThcSsHT92Gqv16u/YzeJUHy2P/Z">
            <a:extLst>
              <a:ext uri="{FF2B5EF4-FFF2-40B4-BE49-F238E27FC236}">
                <a16:creationId xmlns:a16="http://schemas.microsoft.com/office/drawing/2014/main" id="{82180A3D-FFB8-45AE-9C7C-FC9EE70C64A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400800" y="3733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AutoShape 18" descr="data:image/jpg;base64,%20/9j/4AAQSkZJRgABAQEAYABgAAD/2wBDAAUDBAQEAwUEBAQFBQUGBwwIBwcHBw8LCwkMEQ8SEhEPERETFhwXExQaFRERGCEYGh0dHx8fExciJCIeJBweHx7/2wBDAQUFBQcGBw4ICA4eFBEUHh4eHh4eHh4eHh4eHh4eHh4eHh4eHh4eHh4eHh4eHh4eHh4eHh4eHh4eHh4eHh4eHh7/wAARCACMAI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wp9QFxpdxJF4IY/aLdkglCIQu4YDdOozmrOn6n4aghSOfRZ4XRQpElgWJ7dga6Xw7oHi2fUY/CNro0iapbSNDcTXELpbRxrwJN/cEYxjrmqkGtXWky3kWsRRJq1hctEbNc7pGVvl2qeTu4x7V+jUK1Fz5vapy5dbxVv01PiK8Kijy+z92+lpO/wCuhjXV7oV5azjT/C8t47RukbrabFD4wDng8H+VMtYfBcMcKavpt1A0aZZZVlUOwHqDjJNbUE154e+06T4gsxZanERP9m8wM0vm/Ou31PzYwO9XRezW1zqNpq+nvZXGnEfaoJGVsAruH6VVNUa9pOceeS25VbQzqTrUG4KEuWL3Und3/My/CFv4Yj0m2muo9LkO3zJVdlz64Pf2rK0bVNK0OWy8TaLdW1vrFrK0xjEmFkQsd0RHQZU4rU0WGzku7mDUdBisrlx9sUTxKCYpSWQj2xUumXuj3FzrU1vBCsEc2doiAAUIBkfUqaz9jTxVKnH3bNNeluvqae1nh6lSS5m00/8AgLyPVPBVxZan4G1XWE13S5hcWgjjjMmwW8XmO+2bqQzPI4Jx6YrQ1q0vdUg0+7hTTLqXW7i583y7tRHAszozNHnBk2pGV4GcnoK8N0rWbjw74istSsfDd61hqU0MxhubZ0jl8tt4KEA5BwCQAeBmvXtO0tJvEPhOwiuLG9H2aK9+0pKAYj57XEhjU8/PlVH+ypr4mtTVOo4KV7dUfYUZ+0pqb0b6Mm8a2GoR+BvGBvls4ks9Mvo4VgmDvMZ5jMZHHVDgIoU+hNUfhj4PvviZfJa27SWvhm0CrqN9HwblwBm3hP8A6Ew6VmeGdIv/ABZ8VJPAiW/9m/2lp8w8R3W5XeZFund2TBI3EMiAnkDPtX0T8UNV0/4W/Bm/l0O1islsrZbXTYUGAsrnYh9zkls9TiueVWUU4x6lypq6bd7HE674pvtW1+T4X/Ci8s/D+n6NGIb/AFKNVZ4z/wA8oFJ5/wBp/XP4+KX6eM9E8T3+l6x4y1621K0O5p1v5MSoeVkXJ+6R+R4r0TwqPhVeeF9N0S28SWdtq9sm9NQWU290s7cu4ZsZyxPB4Neb/HXUNQXxHpemeJCZNTiX7LJd26ZF9aswKSKB/F95SPU8VFJToYjmkuaD09Dx61aeJvGm+V9D0j4a+NvilYeFLjxZq8v/AAkXhJH2tFfhUuJIOjyxtgZHorZ3VR+KvhSTw9o0Hj74dTJc+EtSC3E9tsLrZ7+d6gc7Ceo/hNdh4X8GnULS11DxlGrRxoosNFZv9FsowPlDL0eTGMk9O1dL8H5rWzu/GXgX5HsrGT7XaxcFUguEJKD/AGQwb86dCpXov2y0fZdDsweMUp+yT2Pm/UdY1yPSWmv9HsdS0y4URtNa3GPlfgHDDjr17VX0TVIbPTI7TxB4evBLDmMTGxEodB90kr3x1rb8GfDjTLv4JXfja48ZX2hBbm5iliaMT28qCTYqiM87ieOO9Yukaz4m0iKK2vdOjvIogAk7ubeRgOm7f8ucf7VfQYbMqdSV5O3qrr5nsqsr6uxkeJo/CGtvb3Ol39pprKrJKrQmPfzwcY69R+VFXBrGp6NqN7Jb+EdZmsb6QXMKramRY3P3wrLlSM4PB70VTr0ZO7mgcteh6Lr3xI+IOn33lXH/AAhell1EiWd1cyPMiHoH28A4qTRviA76hHrXiLw/4XvooWRJ9S0qcSzWoYgB2Vhu25IGQeM1wnizxdDZ+KvEENmlvNqmqX+6wupGU2/kbQElLdNoC9PUVwdray3ErLapq2qyiNvtn2G4kkLqTnnauFU4zj6V5yrT5VOUtPM8iOX05p2jbzPsrxZH4Zs7VvE2vWNlINPTzEupbcPJGD0CHGck9B6mvJPEHibwLrfiNdY1TwFJNfqFH7/UIIpJAPu74i/J9jzXlscmra5YGL+0/EN4jEvHG2sZWMow27lYD5lP6io5PD3mvNClprhljlElx5l/EchgWJz3J65+tdkoVZ+9TtYjD5O4L3nf0Z7J4h8S/DPxDPFqXizwVq0L2sYU3JtvMRYx2ZoWI2j3qxqGl/AnxNqthcjV9NSYxxwJb2t4YkmUcIjIOvXHr614QND8iMGxi1OKXU3jtrRBfIWdZMBlZFGW6n8K9A1n7BpV7Dc6owt7C21u2jv2aAKlq8cz7UUY4/doCcdcgnrXlYrHSwteFGaTcvwNZZSlBuMmrI6v9pPVn8Paz4Gj08rAbd7nyo1g8zaPLWMBUBGThjj6VU8OeIPDNn4ktj/a0WlaZbBJIl1C3kgn8xLbyFQlht2gFm69TXIfFnXrbx5cN4m1K0vYLCCNrbw7aRErc3Lk5MpAycHAwPQUvgzwr8RNQ09m8K+IdM8T29rbxG7ju+Y1mcEmBHbklVxknGCcV01KcPaXm9ysHRlGgovc9b/Zdt7K6+IOr3y2tpDd6boVtYyywzJL9qllmklkm3Kfm3YXryAAK7T9pPTJ9e8P6Rpdjr2gafdQalHemHVbsQrcKisAPXqf0r5u+G1zfaZ450r4gXGn2uh2Gl63Dp1/BZthJVctHLK2OGVSyjPTrX1F4w+HF3qvi+68SabqWkl7yCKKa31XTBdxqEGAYzkFAQeR0zzXnVY8lXf52OmvSko2ktGjx298CePdS04LN4D8Oa5bHpLZalG4YexIrgNe+Hnxettb028sfA+qtb6U5ezjndLnyCecKd3Kg8gHoa+grz4ReIV8OXtrY67YW8tzfRXTWNjHJY2boisCh2MWUtkEkcfKOK5Xw/4q0H4d+OdmteMtO0eztopI7/TV1ubUDLJj5cIykxkHPOfwqqmJnNWbv8jzMLlmHwsr0oNX8219zZ52ug+JJn+0eIvAvxD1i8b78k27bu74VTgCu/8A2atD1nS/GvjTUbvwvrGhadNpCRwpfxsNzqSSAW61lN+0VrVzbm60vVBczyOxW1GkosMShjtHmvKpPGMnFA+PfxCvdMmtbi38GW0syMgla5ckKQRnapIzz61UnVqxUbIvD4OjQqOpFyv5vT5Iz1guF/ZL8LtH8sL62007N91QZpNpb23bas+DV+FN34VstP8AEmpa34W8SRQhLu6mkfyp5f4nywaNlPXHFY3gj4rt4N8Fw+DtQTwt4j0qFWjMRd1kdWYsQRhlPJPpUtn4x+EutXkdnN4b8V+FzK6otzZz+bagscAENkAZI/hrCVJpWldeh38yk7oz9ReHRvEV7pfh7xPJq1miRy/bdDuWt0cvu+WRUO0uMdR/eoqPTo9UvoXvPDfh3Xn055XSOVZrOMyFGKkngdx6UULG0YLllNXXobLAYqS5owdvmcBqK3Ajn1aKB4tZ1C9+e2TTlWCOU5VY0OMYDEAe+TXuvgfwvq2h+B7+LQfElzo66Z5mHtUQfabmMfvZJSQS4LhgBwAoFYHhKD9nKz8RabeRePdcnltbtLiCPUHlW3MitlSxMYHX3r1W58A65e6fe6To/iHTx4Y1ieS4a7TL3KRSuXkjQj5GyWID5GAehxWFXNcLUqJVYtQS6rqelhI04t83bQ8K+MdrZ3Hifw94iMOnWE3ijQI7u8M2UjWdSMuMdCwrntOs5tZ1u203w7o2larqbSvGsFqXYMvTzHY8Ko65NfUfjv4M+G/GF9pdxd3+q2KaZZCygispFVfLHqSCew/KsD9nWx0vw58LNR8RtG0kjXN5NcXLAGeSOF2CgsevC8CvMqcUfUMutSjzTvZfPYyUPeszhPhPf/C/wFrFzea5cXeo+JopHgluYtMdre1KnDJCAOgxjd1Nd1441nwL8YPDN54S8P6tHNryr9usYZbWSM+bHyM7lAIPQ+xrkJ9W+Dd9PJqN74D8Y6fLdMZ3lt458MzHdu/dSEc5z0rqPhHN8IB43SXwpeauNemgkjSDUknU7OC2PMXGcD1r5/M6Vm8dUp1lWWt2vduv/bTloYl1J8kZwcX2ep5f8P4tai1TRfGXnWWp+Kr3UJtNtfD8keEtI4xiU7usTKBndgjBA71oeNL2e78aajPYx3ngnXJUS1W0TEZkjwXubyfA2PGqgqpHORnINdd8RtKuvDP7QWj6x4Tns7W88Q2Fy9/Hdx5hPkruLE9U3AAFh3GeeRXKW80vxU8XumpapZ6AdWtMgzTI32XT42+WNQxXe08nJ6fIPevusuzCOPwsMT/MjeFJKTUtkc/ZSeHbXSYr+41PGiXqPo93pbKyzWlicGC7ORy5cNIxGeHB7V9K/APxhLqujjwlrVzHJrukRKqyqcrf2nSK5Q/xAjAb0I968y8Z2Gs+G59e8PXnjbw7Lp/iLT21DUby60wxrBHF5UCRRrHIwO8AgKATw2Pbyia4vL7Qb3xdod5aaDpGmXJ+yWFtPK0juSUeKNsiSBZQf9Uc+vFbuDqq1jHEYmHJap02/wAj0H43eOda0T4/2cnh3xsL/wAh4lOkwnavms6p5DEDaSQ2T3AHPNVvGt9ffD/xVfw+J/BGh6nceILu41S3VJ1k8lCQChZo+fm/nXPx+E/FOkeFNPjX4fJBr1vet4jS6N/E+9YmUtGIxlsBGUbSck89a9d+MXhG5+LfhPw5468EzQTX0NszRW8zbVuIpACybv4XDDHPfPSsbRo1Y+0fuvc4lJ1qUvZr3lsYfhnR9U8T+HLHXtL+EPhmayvY/MiL3sKsB05Bj4PFcx4m0PVfFlnrfhXT/h34e0O5tJ1t7i8+0RnypBh/k2Jk8EfnWp+zT8R7jQdTj8Aa9DJb2s948FqZRiSzus/NA/8Asls4PYnHeuv8JyCfxP44mHX/AISGZP8AvlEFeJxHmOIy7DSnTt0tppZnp5Ph6ONqRUvO/wAjy3SPDHi6+13VtGTXNG0NtN8mOQWOnBmdXQMGBb8vrWo3was70D+3PFevamOMp5oiX8h9K7Pxb4MOr6r/AG1pOt32h6t5Iha4tgrLKg5UOjcHGeD1rzPSJL64i1Cw8QeJ/iNcarpt29tcrotrC0BxyrBsAgkY4NeNgs5q5jS5qdT3kldWejPoHhMJgrKdHmPVfDOhWPhrRLfRtLSVbWDOwSOXbJOSST6kmivJJUtFbG341ye58pf5GiiWCcm5Sk2/T/gnZDOVCKjGk7I9f+BSeEPE3wK07Qbq10vUL+x05oL61mhUzQP82NysM+nNZfg74ajTfhDa+IPDnjHxVoUjaQbx7S1vQYGlEZYkKynaCR2xUniPxp8CfEGp2+o6xdT6dqmzatysFxZ3GP7jMoBP0Oa5bU/sutac2jfD/RfE1vY7DCuoatq1xDbCPGPkhDbnGOmcCvolmEJRtXptetrHy1PDTqtRpq78jtIvBJuvh5aeKNd+LHjW3EumrdsH1SOKPcY920fKOM8YzmvLPC3xhsPDvwPsfD8XhnUNcZklj1KZt8NvGsrtkeYASWIPUdzW3pfw50XS9Pgk8Xa7c61HbKPLXULki1hwOioTj86uSeO/D93MPDfhXSLnxPO6FRZadbgxFOhyThdvPXmvLxlTDY3lhTpOSTv2PVhlLoxcq9RQf3s4bQ/GFjLCp03T/FVpCigKLbVoLxR2Hyyxg/hmu2+EeraNqfxU0VbjWNekvoxObeC70yKFWYxHdudHPQe1ebeOvAPiLwT4h0PWbiwTw7aa3eeSLCyuhLJGBjOS3yAkHgZxXU/DjVvAXhf4mWuqah4n1d7izimKw3FpFLvZxtwGhZju59K9TM5Rnl1SEJVLuL0vdej3PjKWAjSx0fcho97Wl8jpf2o5AfiT4e+0Xb2mnwaPcyX8iZ3GBmAZFx0LcJ/wKuB1DxHb/wDCGM2m6Lp/iT7deQahqjvpDiK0RCuLYTk5ZFVVUhF6buea6n4k6tpPj/x/YaxqegeNbPwpaWbW1xdW1uIpHYybgxQ5YxjvgZrlPE+o6L4N8dHTvhbcNq/hpNOiubyGW58wF2JB2E8q+CMqe+eKjhq1PCUsNVVmlr5Hr5hKrTg1CPnrpcW2s1sfGNv4i0Wy0/xFObfzbu00+2WG2sYz8yfZjnAcjOF5PUnGaxtFXw/4w8f32q6lr0XhqK2ia+nKssDG6GfJhVHGGZMfM2Mkk+1TW/iQ6QdT8SeCzDbaZCUa/wBKvW2EzN95o1HKdVHvg9q7PwBBr3hvw7psuo/C6xvtW1y+ZhqWp3MQMssoaReNpZRtU/5NfU1OVJRjt+B89GU03OW+3n/kB1fwPqPg5Lu58ZeKtb8U/wBmsAkFzcyeXM6glMRqABuA4J7V3n7LfizTYNV1XwHZDUI9NXN3pIvoGicHA+0QjdydrnPrg1zFxqXxD8K61q2tI/gHSm1q9to5IXvGc25CiMEAYG0AZJrE1LUNS0O4TxJJ8TfBN5e6fqcmsLa2efMmkf8A1sQfJ4ZcjH0rlxNP2sLG+Fn7GatsVvHP9lL+0HrEJg1Bb0+KbNoZI5FEGCYywdTznPIIr0LwHqtrAvjjWL64jt7RfEt68kshwoCsBnP4V5R4r1K31X493Ws2Tbra+1bTbuE/7DiMiqkWsPqMeqWs1qZdIsdbuZ2tnOF1G+lmYxRt/wBM1Ub2+lfO59l8sbhKdFPe1/lf/hj2ctxsMJVq1ZdG/wAkdp4t8e6pq1sl1DqzeEfDsuRBceR5upagPWGHqqnsxx9a53TtO8OzvLdWngPxZrs8zb5b3V9X+yNKf721T1+tQeDrfxV408R3f/CKwW01wh23/iG+TKKR/BEOiqB0UDpXaaT4F0jVtcufD978YNUutdtkDTQWbpFGpP8AdBB3dsgHNduX5HhMLTUNflp973Z4GZZ1j8VUcotL1vp8lt82c0bVLdiqeFfGulqekWmeIRLGfrv5FFb3iu18U/D+7j0+5juvFFnMpNrdom2Vdp+ZJQOCeVwR1zRXrrKcBJXcpI8N51n60hCMl3UnZkOlav8ADLTb8XCX0+vay5O24mikuriVvRcjGfpS/EXxr4o0jQ/tb2tr4VWeF3sY9Ty95d4IHyRKCEHPVquab4lsdF+KGi33iDWNPurHQ9RubI6rbQbY5hJbBh8q5+YHjjPaoPiZ438P+JvieNc0u1h1aytdEitrY3sBSFppbnaH+cfcGfve1fIRw+jqVoOU10vfW9t9Fqfq880nJKFBqEX2Vv8AgmNofiLwjfML2HST4jvNoZr7xbqiRwI2Odlup6Z9quyeLLabXU8RN41tbS7sLGS2WLwvpmI4IGIZgWIPoOTis7xrZ20Ul94a1qz8MSS2l9p0kuo6ZbiONI5ZMPGx7ED36V6l8SPiT8I9M8C654Y8O6jp73N3ZyW8NvplpuVnIwMsox+taTq1Yy9nyuOttLO23W3mcbq0lFT+O+t3f8jkx4D1Xxd5OoS+DfEeviUB4rvxFqojjIIyGCZyBj0Aq14Z8G+MP+E7vvBumw+EvDMllp8V9LNaWbXBKyMVVdzY+bg1tTfG/W9K8Dx6jpvwx1uTTrC1ijkvr9hbx9AoIGCSM+lY9jp3xW8Q+LL7xQ2uaZ4VbWLaCCVLNPPlWJMlQrN0PzcmuKvifYxbxElFPa7vr6ehtSqVqr/cR9bJL/gk3xT8K33g+30C98QfE3U3gvdWitr/AGbLZI7cgl2AX5uMdfevIdVk8JH4ka1J4FnFxo8tsLWKe7lJZ53VgZcvy2Mkj3xXtnwN+FfhjxNobeKPGC3viLWE1C5t3a/uWkj/AHcpUHZ0zgV5x8XNO0u3+MHiq3srVLO1txawbLVFVIwYhgBO5LY6cnmvVyqpB1/Zp6pa9EeVj51Z025O5xWraJb6tqWkwiAqdQ1G3tw6OHLJIwzlwfmbh+Og4xXu3iPwr8O/C+lQ3Gvx3N2vmCO3W6vJZ5JZDwFRS3LV5F4Oht5/iL4YRfMEjawjMjw+Xh0SRmHBxww7dK0fi7qOj+K/EV/Z32sRW72+of2faoXx5KRoS0ntukwM+gAr6Lk5m9eh51Gm6lkdfrd54Z8Iwwap4k+EK6Vpc8qxrdT+RLICemY8k9OeK6r4gWvh4fCnW9Q0zTtP8l9MkkgkigUAhl4IIHvXit14sfxf4dS88XNcG6sYbTTdPtPs0j78uvn3HTG4qMDvXbadcGb9l6/iUuFhintY9wIYIJsAEHkcVFo2ub1aaglJPc43TNI8GvYWN1d6V8RtQvhbwhmgRYkBRQFCn0GODSeLIY4PCzJovhvVNDsbSOV4/wC0JVeae7nZU38HsuevrXe3nw7+FOleTa6t8QNU0+8MKM0D60FKZA7dhW34e+Dnw51NI9QsfEOra3AkisP+Jn5ibgcjOKing4KSndtrbXT7j5ytjKjfvO0b/wAr/O9ip4j0WTQtG8CfCrSUvNOsdYmRdS1C24Z8DdIgYc725/AV1+s+AfhXJ4X1rSLPw6dIvbC0aSO5ltWhuEYISJUkPLYIBJzW/wCPvC0HivQl09ryewuYJkuLO7h+/bzJyrj19x6Vx9noHxU8TQXmjePfE1mmiF9jLYWypNfx453P1jBAwQOTmt505N2R1YDMsPSpSdTR/mWP2ePEOreLvh1aT+IrKVJ7QCCO7uBn7YoHEgz+RPfFFN+I/wATfDHwxfTNFutPuWV7fMENsoCxRKdqjkj0P5UVpZLdnl8lWp78IOz7M5GbVvD9tceFLi3sE0S303xA1te2lxCsP2Z2tpMhh0HVTn3rj9C1awle3ht4bDVJLjw9p2lCC4ceQssk8mRIe2OD69K6HxI2mWljoPirU9ZtNXjv/FlrqGoXyoBbsgDKQF5wiquMHJ9ax/HXjTRPEPxC1m88P+Gbu+0u+0e1t0WXTZVijVJGLXDKg3bADkEYJPevhsBSpVMJOnQTlFSe713XzP0vEzqRrRnVajLl6arZlrxBDp/hbSr3wz4g0rSIrPT9ZsJL2XT1dop43JZlZTliwA5HPBrsvDPiHRV+Ic/iD4ffDTV9R0ltKW2XyNNW0iEqyMxcNJgAbe/WuDu9Vj0iTRNJm0S/ksrHVodUuLq30m6QTwoCZGZZcsSvGTkjBFe1t8dvDck8Nla+GfGV5PcQ+dBCmkNukiPAcAn7p9elaSoVacp2pOzb66Lbf19TklUU4xvO7SWtrGX4ju/iJ8WvhtPaaV4X0XTNJ1iEeXPd6oXlVQ3XYqYHI9TWNa+Gfi5D4k0jwlN4r0HTzPYPMs9tYtKY0iKrg7iMk7hWNB8VvGXg/wAJ2vhOx8GtpGoQnMd1rMixoscsshj/AHYOecEcngiudtNZ+MXjfxMo+2XcWr2dqyhrEw28awOw3YfuCQPetKOUzxPuyhHlW19bP8Tmq5nDCaqTuz2jw78FZ7HSpLHUfiJ4mnt3mknkhspFs42kc7nPy5bknPWvnLxbo66P8S/Fml6KklxZ2t55UTXEnnysfKTcS5O5iMkj/wCtXW618KfHlrZTa1q3iiMxWym5uLSfU7mYXO0ZKNgrjI4yDXD6/Z6LpfxF8Q2NjZiC3GpFbeDb5nlgRjC5ZtxUliCM84GTXrYPBVcNiLTnzXXRHBPGU8TSvA3/AIdwyj4meF0urKK2lF/KfkTbu2QEDnJz16+9SS63rGn6fo15Z+J/CkKxa/cXMFvJaB54HZp8tMS3I+Y8cdR6VR+F8tuPin4WjgZ5FVrob2j2F/3Rwx55POM+gA7V1fihpte8b33hr4f+BfDlzNZMDqGp31qpjSRuce/6knPFes2lK7NMJ/Ko8zZR8T+MfGuvX+iabe/E3QltZNQjkVrawiRLd0BKyHnnGOme9XIGkX9nC7MlwLqS61BwZlUDzd12BuAHHPWuel0rxT4Y0aDxhrPhXwdrWi78XkNvp6Rywpu2lhhRx789s12Pxc1TSr34Q6fb+D2ttmp39vHp8MChAxD7jhcdiOeKmrKOrUbI2xEJXUHGzZxdxod/ret67puiQDXp/wC02mMlpcW27AcEhhIPMBGMd14r0v4b6f8A8Kw0nW/EXi/Gmtqk8awWETJLKSoOABGArOc/wjjHNcO66R4X0qHQ/GGgTx6/a5XStQ0wsj30jHgrKOVfceQ3HtV290n4k2zabrmv7fFTWkDItqrhbi03HJK8ASvjAJ4PFceHzSjJqNR8qvZPozkzLh/GRot0Fz2V2lo79u3/AADrLz4oeNryZ20nwhZadan7kup3vzkepROn0zUlh8TvE2mSQTeKtN0ubTZJVjlutNlbNuGIAYq3VQSM4PFcr8P7Twn46utYl8SShtURnjstKvWMbWsYX/WeWcbmJye+MVn+LdH0nQ/D2iapYZstH1SEWGrWqlmSOV48rMgbp7445rZZrhvrH1dJ72Tvp/wx8o8BiowUpqKfWNne3re9/la52/x4+Ed78RNY03UtP1K2tWtrZoJPNUncN25SMfVqKwtL+Mup6Tp9vp1xD4d1VreNYhdR6uIjKFGAWUqcHHXBxRXc4xvsa06mNhFRptcvQ80v9RvPFt5fRWelvBouoatNd6Vo8YAM8rKBlscBFwWJHGWNel/DuHWdR/s2DTvF2neGxN4NgguJLuBZBKnnSIVXLLtI9a5jwZpl79gv/EUumSXsot4zHNplztl0VckmMJ/EQnzNj1Awam8PafBr83hnTrbR9O1aW6sLyws31NvKET2935gb7pwxQ8jHRjXPOFOCcaa039X1Z91Ok6dON/T5Ho99qkV3q97p3iD4xaUo0+x8i2ktLWBRMs6FXQ8tnlVHrzXOeHPFGt6Ofh34g8PaXb6vd6hpM2htBPceSpkjYEHdg4+4eK6jxWniZP7P8Npp/wAOPDcN9PvjnikLmFoCsoyAFHO3+dcRrFpqcXh7xNo9jrGm3+taBqCeItPutMwYyj5aRUXJxg7uD7Vm6UasZU5rRmLcldrc29W074ifE+O41mbRvCem2uqactg4luJZniWOYvuxjG4NkfSvN7rwXrHhu9lvr7Vo7eG21b+yby10+eWEsrAMkgO7O0krxXqvhl/C+oeCQY/iNqCi7t5J0iN5HbeXPICxB2hScMTxmqEX/Cr9T+HVpBqrW0Wq31tEk89rAZ7wXAwNwOCdxZa66GGpUIKFPRHzlXE1Kkm569NEcf4o8P2cejS3dnAZL2023ELzyNNyjBsEMTkEAgip5/BmnaxqN5rF18ZvCsVzqUxubgC3h4ZwMgBn+UYA4HpWibGOI6xdavp3j+50a2QSQypbx226MJ+8L5weucY7V1ctjczWvhaHRvhnqEVtpN1HMPPkti0sPlMm0ncdxO5Tz6V1V40qs+eEbWVjDDzrUYckp7vy/U8t8M+C7K/MOtP8aNI0jULee4iiIMSOgDshcYccOBnOOhrHsLGbwXoZ8TaJ8QRdvba2Rd6bby7ftMaSlRMMN84ZQDj0NezarNJ4v0bR9U0H4bjyrfVobtmZ7dGdYXZZIyOvOCMHjNaN54ivtVOreFf+FXT7ltVW6gF3bptjmB2kY9cH8q5nRi9f8zqhjalOScXtvqtDkLf4haNq3gRvDGj2upeIdR1CzaJre3tsRWxcdHc4AAJznk1maLpLSatJefEDXH0nX9NgB0wqVjtbaJR9+LtJn+IdfbvU3gbwr4r8P6Q1x4WlW3u4pGh1PQtQbchlXujj7pYYb05pvjPxfZeIrKDwjrfh9tH1W7mCNJqgCw2gHWSN/wCJj0X9a+PxWZzxNaVCDXu6P+ZeqfQ/RqMac6UK9T4raaaP0fUu6r4utNb8Fra+IvDc895fYj05XiKQ3bk4SVW6xdmIOCB0zV/TI/HPgnT4I7wN4q05Yx53lDF5bHHIXP8ArFHbPNWbwato+mGz1qx/4Svw/tAE8UYNxGuOroOHH+0vPtWV4Z1rVbjUb6LwRdR6jpFmigW+qysJDKeSkZ++qqMD5s+lefZOLUUuW99dv+Az0dYzUpN81rab99VsyJYdD+K2tm6ufKtrLTi0cMAIiv5JMYLyY+ZFHZR1PWq+tjxH4T1/w9aLqFz4s0/TpzdRaW0QN3FCsbLu3AYZFDcBsZOAKx7bT4fEGpXOjyaBqV38QrmXzJ5g3kJa56P5iHCxKMYHU10HhbwlNLa6jo/iLUJE1SImK6NwredLMVIhcyE/Mqj5lRfXJ5q54uGCkpuWkem/z728zyMVRo42PsXBOcr67W/4Pkes+HbrQPEOlRaro1vaXVtMM5EKgoe6sMcMOhB6UV5foHhTWvEmqancaLq97oxhaOK7vNFUx22oTAEM5R+BICMMVJBJHcUV78eJ8AklUlaXVH51W4ZrxqNRnp6GTe3TWEk8viZm/tiW2RLiCTdpt63G1gjL+6mBJP1/CsfUo7e1GpR65puptb6JrFvrL29wwWaSznURTfNGcEbgvIPNdHo/iXXtT07WIfFEFlryyQ29taWOoxAxWkokMW5iPmywR2OOcisW58B6Hqet372mqa3odgfDVjd/ZbVzcl2upCpt1DnlScYGa2hjJR0qL/g7H2Fet7SFmtTq9H0X4eWN9cjVfhT4h1A39676R5lsztLCUDhAWfHADd+grJt49S8J6lpo0L4S6tpt415dyKzGIfbLAndJCyA8sqkY57d61dH03yZNN0mH4y66ItLsRqdsX0lGW3VYyQhYk/OEY/LzxV2+h1PUNS8P3V18XdcW6M8htd2hRq9oxYQlpAD8oJYLznrVLG0076/cc1m+hxdxcX2galpEfh6+0hPB17qDahpl5qEDMlpOQwe1kI5QZJ4Nbt94s1XXFu9Jv/G3gDRktLyKQTwRszSFNsivH82OvH5iq2u+Clk0fx1BH8QNVujDaz391BJpUUdvfyRHa7Ic4GGGCwAPeqXhL4i6poeg6NZ6Xp9pq2nafFF9omvNOTfLvxhGf+Bc5RDyTjJ4rqjjef4F69DzsRhYc3NJ2+R00fiaDVm1jRdY+Jsl1bSIscctlpatHcRyJ86jCHBByOvpU9tc+JP7XsNL0fxd4pm0lbNw1wmg8xuhUIvKcgru59RXvPhPUtL1rw/Z6xo8cS2t1EHQIgXb6qQO4OQfcVa17VrTRNEvdW1CYxWlnA00rDrtUZOB61hLNJ3ty/iy45TTWvNp6L7z5n12w1bwj4dla28WeN7eIzGREewjgid3k3SYLAEZyx+tbGk2cd1MdX06w+J2oTXUSRteRyoPNRM7RnOMDJ/OsWSHXPjB45N1fGS0RE3hRhl0uA8pGAeDO/Ut2H4Vr/CfWtS8AfEOTwrrDhbO7lWKdV4iV2OIrpB/CHI2Mo6HFbvFyu6aa50r2/4Jwwp0J1OVt276f5dznH1Kz0/4hSBdY8VaHdXWbSWbVVW4QXcZUKkkak7lKuoyORxzXS6hqsOqeGHh8QeGoNZuRqjaULe2w4mkDFS8e/kDgmubOm6FL8WfEnjDXtcNtBpeu3E0dnNauUmMQBULKPlDFwuQfQV0/guCSysfBL3oJm+0T6pcDGSXMMkp/wDQv0r4rPYYfEYinO3vuXTTo77H2mUutQpTje8UtL6rcwdN0WO1u2tvBHiu80O9RsyaNqyM6g+gR/mA/wB0mudm8N65d+LYPDur2VvB4j1eaS5Ovw3JAihjGW2quCNqjABrX0fxlrPjCz1+PxEtnqtvFZySwNPbp5lrK7hIQjrhh8zdD/d611XhWyTUPjY2mT3D40vwsYWlJy26U7S2T3xzWGKdbLajUp8y5W9dXpa2q31ezNY4pYnDOpFWs0vLXsunyL/hG7uvBvw2PirQPC9vLplxIry3N5ek396pkCCRvlxznIXPApvxA8E/258R59F8P6Xp73t/bHUr++1OWWRLc7hGvkopBVjt6+1dBpnhHV7jQNN8My+MNMvdA06WEmK3ssTyLCwZVZxIQOVGeOaueKrW4h8YjX9H8Z6Zot9JZrZzQ3kKSqyBywIBdSDkmuL6/lMczp1KbdrPnfvavS1+v6HE41XB66lD4e6/HoXgLTrPVo7aGS3nubNRZAiJvJlKFgDk8nnnmin3XgrSB4d0rTdQ17Y1t50huN6x/aHlYO74J9fT1orwK1PAYirOraWrfR92axhOyOl1bwN4V1S21O3uNGgQapKk148JMbyyKcq+4HII9vU1ylh4d0rVvjD4o8OzRyRaePDWnJH9nYo8WyRim0joRgYr00muH8E/P8evGsjctHpWnIv0O8/zr7LDzm+bXZfqjDExSirHLeJL/wCDvhrxRf6fJJrN3qC2A064t7KF5o4v3YTcTjaJNoAJz+Fc7L4s+HwvtKvJLHxvKmmktcSNDH/pY8wSZlGc4DAH5cdMVy9xptrrHxuutFvw8lld+IL1riMOV8zYmVBI5xmmeJND0XSYoZtL0yCzmj1h7cyRltzxMZBtbJwQNoxxX12Fy2lKMOeUryS6/wBdzGnQlKm6lz1PXfDOm6f8J/Fni+x1x9WsL7Q7gaYDAI/JhmfzGBIOWbcQMnGMV5d4Wtov+ET0/wALrruniDxRbibUmFxHutDFyFHpldi89CDXps2Yv2M5NpP/ACB2HJ7ebXA+HfBtje+GbG7mvrrdNbRuyiG2KglQeMxZ/M1y5fFTVRVHdJ2+48jGxnO1meufsxW2qW/w7kuL7YILu7aa0VZA/wAu0Bm46ZcMce9dR8YIdLuPhprketXT2tmto8rSRuquWT51C54Jyo471lfBHwvY+GvDdxJZXF3Kb6fzJBMybVKjA2qiqq+/HNZf7RuiWeo+HbHUrguZbGUiNCFaNt4GdysCCRjg9Rz60rc+I36ncnyYdadDzbSdQ03wH4MtPEdh4gs77VjCs2tWSXyE3Tv1ZVzw6EgDHVQR6YfB4Fh8X69oNu/itF1vUYJ7rVrq3dJyVUxMIFGcIq5wpHcE15fq+oHT7aSaGx05mQ8brOPH6AVufs+ahN4m+I9k11Hb2Zsg9zGbKFYiWRSQCcE7fUAjNepVw1OClWj8Vt7f8E8DDxl7WKk9L/10PTPhiyT6PrF1IVkjutbvXBfBDr5pAJ/Kt/VtLt9SFu7SXMEtqxe3ntZjE8RIwcEe3Y8V86mIaha+HtPunla1XTpLoRLIVBlknfcxx1q5DYvZr5lhqeq2TDp5N7IAPwJIr5inwBjMz5swoYhRbk9NdLafofZVOLcNgZRwVWk5aLt1Vz2PUfD+u3hgtpPEourAXUNxcrPZRi4kEbbgvmpjcM46g1zF5GbjxF8Q7jz5YIZE07TriaMkGOFnzLyOgx1PvXQ/CXUr7VPBFpdajdSXVwJZY2mk+84VyBn1OBXEXM12134jt4b66tBe+Kkgne2lMbtGtuSFyOcZr5nKli6+PnQrSUpQaj5fGr/kezj1Qp4SFSlGyk0/wPSPA2j+FbL4oW8ngqG1SytdJkW8e0bKM7OvlhiDy2Ax9a5rQ4PAY8Ga1q/iRdMu9VnubuS4+0lWmLh3CoM89AAAPWrfwjub7SfEfibS4dQu7i0h0oXcSXMpk2SAsMgmuHOo65deE5PEUuvX39oC3+07wsQG/bu6bOma+uweHxLzjFO0Xyxit369jx1iIx97l76dDf1m08OpNpGj+MrlIRp/h+wS2W6yMswkMhHv90H6Cim3Gqa74g17Vnu/EGpQpa3Ahhit2RERQinptPJJzRXp5ThcSsHT92Gqv16u/YzeJUHy2P/Z">
            <a:extLst>
              <a:ext uri="{FF2B5EF4-FFF2-40B4-BE49-F238E27FC236}">
                <a16:creationId xmlns:a16="http://schemas.microsoft.com/office/drawing/2014/main" id="{82373179-CAA0-408A-A35B-2F1A648C95B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553200" y="38862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AutoShape 20" descr="data:image/jpg;base64,%20/9j/4AAQSkZJRgABAQEAYABgAAD/2wBDAAUDBAQEAwUEBAQFBQUGBwwIBwcHBw8LCwkMEQ8SEhEPERETFhwXExQaFRERGCEYGh0dHx8fExciJCIeJBweHx7/2wBDAQUFBQcGBw4ICA4eFBEUHh4eHh4eHh4eHh4eHh4eHh4eHh4eHh4eHh4eHh4eHh4eHh4eHh4eHh4eHh4eHh4eHh7/wAARCACMAI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wp9QFxpdxJF4IY/aLdkglCIQu4YDdOozmrOn6n4aghSOfRZ4XRQpElgWJ7dga6Xw7oHi2fUY/CNro0iapbSNDcTXELpbRxrwJN/cEYxjrmqkGtXWky3kWsRRJq1hctEbNc7pGVvl2qeTu4x7V+jUK1Fz5vapy5dbxVv01PiK8Kijy+z92+lpO/wCuhjXV7oV5azjT/C8t47RukbrabFD4wDng8H+VMtYfBcMcKavpt1A0aZZZVlUOwHqDjJNbUE154e+06T4gsxZanERP9m8wM0vm/Ou31PzYwO9XRezW1zqNpq+nvZXGnEfaoJGVsAruH6VVNUa9pOceeS25VbQzqTrUG4KEuWL3Und3/My/CFv4Yj0m2muo9LkO3zJVdlz64Pf2rK0bVNK0OWy8TaLdW1vrFrK0xjEmFkQsd0RHQZU4rU0WGzku7mDUdBisrlx9sUTxKCYpSWQj2xUumXuj3FzrU1vBCsEc2doiAAUIBkfUqaz9jTxVKnH3bNNeluvqae1nh6lSS5m00/8AgLyPVPBVxZan4G1XWE13S5hcWgjjjMmwW8XmO+2bqQzPI4Jx6YrQ1q0vdUg0+7hTTLqXW7i583y7tRHAszozNHnBk2pGV4GcnoK8N0rWbjw74istSsfDd61hqU0MxhubZ0jl8tt4KEA5BwCQAeBmvXtO0tJvEPhOwiuLG9H2aK9+0pKAYj57XEhjU8/PlVH+ypr4mtTVOo4KV7dUfYUZ+0pqb0b6Mm8a2GoR+BvGBvls4ks9Mvo4VgmDvMZ5jMZHHVDgIoU+hNUfhj4PvviZfJa27SWvhm0CrqN9HwblwBm3hP8A6Ew6VmeGdIv/ABZ8VJPAiW/9m/2lp8w8R3W5XeZFund2TBI3EMiAnkDPtX0T8UNV0/4W/Bm/l0O1islsrZbXTYUGAsrnYh9zkls9TiueVWUU4x6lypq6bd7HE674pvtW1+T4X/Ci8s/D+n6NGIb/AFKNVZ4z/wA8oFJ5/wBp/XP4+KX6eM9E8T3+l6x4y1621K0O5p1v5MSoeVkXJ+6R+R4r0TwqPhVeeF9N0S28SWdtq9sm9NQWU290s7cu4ZsZyxPB4Neb/HXUNQXxHpemeJCZNTiX7LJd26ZF9aswKSKB/F95SPU8VFJToYjmkuaD09Dx61aeJvGm+V9D0j4a+NvilYeFLjxZq8v/AAkXhJH2tFfhUuJIOjyxtgZHorZ3VR+KvhSTw9o0Hj74dTJc+EtSC3E9tsLrZ7+d6gc7Ceo/hNdh4X8GnULS11DxlGrRxoosNFZv9FsowPlDL0eTGMk9O1dL8H5rWzu/GXgX5HsrGT7XaxcFUguEJKD/AGQwb86dCpXov2y0fZdDsweMUp+yT2Pm/UdY1yPSWmv9HsdS0y4URtNa3GPlfgHDDjr17VX0TVIbPTI7TxB4evBLDmMTGxEodB90kr3x1rb8GfDjTLv4JXfja48ZX2hBbm5iliaMT28qCTYqiM87ieOO9Yukaz4m0iKK2vdOjvIogAk7ubeRgOm7f8ucf7VfQYbMqdSV5O3qrr5nsqsr6uxkeJo/CGtvb3Ol39pprKrJKrQmPfzwcY69R+VFXBrGp6NqN7Jb+EdZmsb6QXMKramRY3P3wrLlSM4PB70VTr0ZO7mgcteh6Lr3xI+IOn33lXH/AAhell1EiWd1cyPMiHoH28A4qTRviA76hHrXiLw/4XvooWRJ9S0qcSzWoYgB2Vhu25IGQeM1wnizxdDZ+KvEENmlvNqmqX+6wupGU2/kbQElLdNoC9PUVwdray3ErLapq2qyiNvtn2G4kkLqTnnauFU4zj6V5yrT5VOUtPM8iOX05p2jbzPsrxZH4Zs7VvE2vWNlINPTzEupbcPJGD0CHGck9B6mvJPEHibwLrfiNdY1TwFJNfqFH7/UIIpJAPu74i/J9jzXlscmra5YGL+0/EN4jEvHG2sZWMow27lYD5lP6io5PD3mvNClprhljlElx5l/EchgWJz3J65+tdkoVZ+9TtYjD5O4L3nf0Z7J4h8S/DPxDPFqXizwVq0L2sYU3JtvMRYx2ZoWI2j3qxqGl/AnxNqthcjV9NSYxxwJb2t4YkmUcIjIOvXHr614QND8iMGxi1OKXU3jtrRBfIWdZMBlZFGW6n8K9A1n7BpV7Dc6owt7C21u2jv2aAKlq8cz7UUY4/doCcdcgnrXlYrHSwteFGaTcvwNZZSlBuMmrI6v9pPVn8Paz4Gj08rAbd7nyo1g8zaPLWMBUBGThjj6VU8OeIPDNn4ktj/a0WlaZbBJIl1C3kgn8xLbyFQlht2gFm69TXIfFnXrbx5cN4m1K0vYLCCNrbw7aRErc3Lk5MpAycHAwPQUvgzwr8RNQ09m8K+IdM8T29rbxG7ju+Y1mcEmBHbklVxknGCcV01KcPaXm9ysHRlGgovc9b/Zdt7K6+IOr3y2tpDd6boVtYyywzJL9qllmklkm3Kfm3YXryAAK7T9pPTJ9e8P6Rpdjr2gafdQalHemHVbsQrcKisAPXqf0r5u+G1zfaZ450r4gXGn2uh2Gl63Dp1/BZthJVctHLK2OGVSyjPTrX1F4w+HF3qvi+68SabqWkl7yCKKa31XTBdxqEGAYzkFAQeR0zzXnVY8lXf52OmvSko2ktGjx298CePdS04LN4D8Oa5bHpLZalG4YexIrgNe+Hnxettb028sfA+qtb6U5ezjndLnyCecKd3Kg8gHoa+grz4ReIV8OXtrY67YW8tzfRXTWNjHJY2boisCh2MWUtkEkcfKOK5Xw/4q0H4d+OdmteMtO0eztopI7/TV1ubUDLJj5cIykxkHPOfwqqmJnNWbv8jzMLlmHwsr0oNX8219zZ52ug+JJn+0eIvAvxD1i8b78k27bu74VTgCu/8A2atD1nS/GvjTUbvwvrGhadNpCRwpfxsNzqSSAW61lN+0VrVzbm60vVBczyOxW1GkosMShjtHmvKpPGMnFA+PfxCvdMmtbi38GW0syMgla5ckKQRnapIzz61UnVqxUbIvD4OjQqOpFyv5vT5Iz1guF/ZL8LtH8sL62007N91QZpNpb23bas+DV+FN34VstP8AEmpa34W8SRQhLu6mkfyp5f4nywaNlPXHFY3gj4rt4N8Fw+DtQTwt4j0qFWjMRd1kdWYsQRhlPJPpUtn4x+EutXkdnN4b8V+FzK6otzZz+bagscAENkAZI/hrCVJpWldeh38yk7oz9ReHRvEV7pfh7xPJq1miRy/bdDuWt0cvu+WRUO0uMdR/eoqPTo9UvoXvPDfh3Xn055XSOVZrOMyFGKkngdx6UULG0YLllNXXobLAYqS5owdvmcBqK3Ajn1aKB4tZ1C9+e2TTlWCOU5VY0OMYDEAe+TXuvgfwvq2h+B7+LQfElzo66Z5mHtUQfabmMfvZJSQS4LhgBwAoFYHhKD9nKz8RabeRePdcnltbtLiCPUHlW3MitlSxMYHX3r1W58A65e6fe6To/iHTx4Y1ieS4a7TL3KRSuXkjQj5GyWID5GAehxWFXNcLUqJVYtQS6rqelhI04t83bQ8K+MdrZ3Hifw94iMOnWE3ijQI7u8M2UjWdSMuMdCwrntOs5tZ1u203w7o2larqbSvGsFqXYMvTzHY8Ko65NfUfjv4M+G/GF9pdxd3+q2KaZZCygispFVfLHqSCew/KsD9nWx0vw58LNR8RtG0kjXN5NcXLAGeSOF2CgsevC8CvMqcUfUMutSjzTvZfPYyUPeszhPhPf/C/wFrFzea5cXeo+JopHgluYtMdre1KnDJCAOgxjd1Nd1441nwL8YPDN54S8P6tHNryr9usYZbWSM+bHyM7lAIPQ+xrkJ9W+Dd9PJqN74D8Y6fLdMZ3lt458MzHdu/dSEc5z0rqPhHN8IB43SXwpeauNemgkjSDUknU7OC2PMXGcD1r5/M6Vm8dUp1lWWt2vduv/bTloYl1J8kZwcX2ep5f8P4tai1TRfGXnWWp+Kr3UJtNtfD8keEtI4xiU7usTKBndgjBA71oeNL2e78aajPYx3ngnXJUS1W0TEZkjwXubyfA2PGqgqpHORnINdd8RtKuvDP7QWj6x4Tns7W88Q2Fy9/Hdx5hPkruLE9U3AAFh3GeeRXKW80vxU8XumpapZ6AdWtMgzTI32XT42+WNQxXe08nJ6fIPevusuzCOPwsMT/MjeFJKTUtkc/ZSeHbXSYr+41PGiXqPo93pbKyzWlicGC7ORy5cNIxGeHB7V9K/APxhLqujjwlrVzHJrukRKqyqcrf2nSK5Q/xAjAb0I968y8Z2Gs+G59e8PXnjbw7Lp/iLT21DUby60wxrBHF5UCRRrHIwO8AgKATw2Pbyia4vL7Qb3xdod5aaDpGmXJ+yWFtPK0juSUeKNsiSBZQf9Uc+vFbuDqq1jHEYmHJap02/wAj0H43eOda0T4/2cnh3xsL/wAh4lOkwnavms6p5DEDaSQ2T3AHPNVvGt9ffD/xVfw+J/BGh6nceILu41S3VJ1k8lCQChZo+fm/nXPx+E/FOkeFNPjX4fJBr1vet4jS6N/E+9YmUtGIxlsBGUbSck89a9d+MXhG5+LfhPw5468EzQTX0NszRW8zbVuIpACybv4XDDHPfPSsbRo1Y+0fuvc4lJ1qUvZr3lsYfhnR9U8T+HLHXtL+EPhmayvY/MiL3sKsB05Bj4PFcx4m0PVfFlnrfhXT/h34e0O5tJ1t7i8+0RnypBh/k2Jk8EfnWp+zT8R7jQdTj8Aa9DJb2s948FqZRiSzus/NA/8Asls4PYnHeuv8JyCfxP44mHX/AISGZP8AvlEFeJxHmOIy7DSnTt0tppZnp5Ph6ONqRUvO/wAjy3SPDHi6+13VtGTXNG0NtN8mOQWOnBmdXQMGBb8vrWo3was70D+3PFevamOMp5oiX8h9K7Pxb4MOr6r/AG1pOt32h6t5Iha4tgrLKg5UOjcHGeD1rzPSJL64i1Cw8QeJ/iNcarpt29tcrotrC0BxyrBsAgkY4NeNgs5q5jS5qdT3kldWejPoHhMJgrKdHmPVfDOhWPhrRLfRtLSVbWDOwSOXbJOSST6kmivJJUtFbG341ye58pf5GiiWCcm5Sk2/T/gnZDOVCKjGk7I9f+BSeEPE3wK07Qbq10vUL+x05oL61mhUzQP82NysM+nNZfg74ajTfhDa+IPDnjHxVoUjaQbx7S1vQYGlEZYkKynaCR2xUniPxp8CfEGp2+o6xdT6dqmzatysFxZ3GP7jMoBP0Oa5bU/sutac2jfD/RfE1vY7DCuoatq1xDbCPGPkhDbnGOmcCvolmEJRtXptetrHy1PDTqtRpq78jtIvBJuvh5aeKNd+LHjW3EumrdsH1SOKPcY920fKOM8YzmvLPC3xhsPDvwPsfD8XhnUNcZklj1KZt8NvGsrtkeYASWIPUdzW3pfw50XS9Pgk8Xa7c61HbKPLXULki1hwOioTj86uSeO/D93MPDfhXSLnxPO6FRZadbgxFOhyThdvPXmvLxlTDY3lhTpOSTv2PVhlLoxcq9RQf3s4bQ/GFjLCp03T/FVpCigKLbVoLxR2Hyyxg/hmu2+EeraNqfxU0VbjWNekvoxObeC70yKFWYxHdudHPQe1ebeOvAPiLwT4h0PWbiwTw7aa3eeSLCyuhLJGBjOS3yAkHgZxXU/DjVvAXhf4mWuqah4n1d7izimKw3FpFLvZxtwGhZju59K9TM5Rnl1SEJVLuL0vdej3PjKWAjSx0fcho97Wl8jpf2o5AfiT4e+0Xb2mnwaPcyX8iZ3GBmAZFx0LcJ/wKuB1DxHb/wDCGM2m6Lp/iT7deQahqjvpDiK0RCuLYTk5ZFVVUhF6buea6n4k6tpPj/x/YaxqegeNbPwpaWbW1xdW1uIpHYybgxQ5YxjvgZrlPE+o6L4N8dHTvhbcNq/hpNOiubyGW58wF2JB2E8q+CMqe+eKjhq1PCUsNVVmlr5Hr5hKrTg1CPnrpcW2s1sfGNv4i0Wy0/xFObfzbu00+2WG2sYz8yfZjnAcjOF5PUnGaxtFXw/4w8f32q6lr0XhqK2ia+nKssDG6GfJhVHGGZMfM2Mkk+1TW/iQ6QdT8SeCzDbaZCUa/wBKvW2EzN95o1HKdVHvg9q7PwBBr3hvw7psuo/C6xvtW1y+ZhqWp3MQMssoaReNpZRtU/5NfU1OVJRjt+B89GU03OW+3n/kB1fwPqPg5Lu58ZeKtb8U/wBmsAkFzcyeXM6glMRqABuA4J7V3n7LfizTYNV1XwHZDUI9NXN3pIvoGicHA+0QjdydrnPrg1zFxqXxD8K61q2tI/gHSm1q9to5IXvGc25CiMEAYG0AZJrE1LUNS0O4TxJJ8TfBN5e6fqcmsLa2efMmkf8A1sQfJ4ZcjH0rlxNP2sLG+Fn7GatsVvHP9lL+0HrEJg1Bb0+KbNoZI5FEGCYywdTznPIIr0LwHqtrAvjjWL64jt7RfEt68kshwoCsBnP4V5R4r1K31X493Ws2Tbra+1bTbuE/7DiMiqkWsPqMeqWs1qZdIsdbuZ2tnOF1G+lmYxRt/wBM1Ub2+lfO59l8sbhKdFPe1/lf/hj2ctxsMJVq1ZdG/wAkdp4t8e6pq1sl1DqzeEfDsuRBceR5upagPWGHqqnsxx9a53TtO8OzvLdWngPxZrs8zb5b3V9X+yNKf721T1+tQeDrfxV408R3f/CKwW01wh23/iG+TKKR/BEOiqB0UDpXaaT4F0jVtcufD978YNUutdtkDTQWbpFGpP8AdBB3dsgHNduX5HhMLTUNflp973Z4GZZ1j8VUcotL1vp8lt82c0bVLdiqeFfGulqekWmeIRLGfrv5FFb3iu18U/D+7j0+5juvFFnMpNrdom2Vdp+ZJQOCeVwR1zRXrrKcBJXcpI8N51n60hCMl3UnZkOlav8ADLTb8XCX0+vay5O24mikuriVvRcjGfpS/EXxr4o0jQ/tb2tr4VWeF3sY9Ty95d4IHyRKCEHPVquab4lsdF+KGi33iDWNPurHQ9RubI6rbQbY5hJbBh8q5+YHjjPaoPiZ438P+JvieNc0u1h1aytdEitrY3sBSFppbnaH+cfcGfve1fIRw+jqVoOU10vfW9t9Fqfq880nJKFBqEX2Vv8AgmNofiLwjfML2HST4jvNoZr7xbqiRwI2Odlup6Z9quyeLLabXU8RN41tbS7sLGS2WLwvpmI4IGIZgWIPoOTis7xrZ20Ul94a1qz8MSS2l9p0kuo6ZbiONI5ZMPGx7ED36V6l8SPiT8I9M8C654Y8O6jp73N3ZyW8NvplpuVnIwMsox+taTq1Yy9nyuOttLO23W3mcbq0lFT+O+t3f8jkx4D1Xxd5OoS+DfEeviUB4rvxFqojjIIyGCZyBj0Aq14Z8G+MP+E7vvBumw+EvDMllp8V9LNaWbXBKyMVVdzY+bg1tTfG/W9K8Dx6jpvwx1uTTrC1ijkvr9hbx9AoIGCSM+lY9jp3xW8Q+LL7xQ2uaZ4VbWLaCCVLNPPlWJMlQrN0PzcmuKvifYxbxElFPa7vr6ehtSqVqr/cR9bJL/gk3xT8K33g+30C98QfE3U3gvdWitr/AGbLZI7cgl2AX5uMdfevIdVk8JH4ka1J4FnFxo8tsLWKe7lJZ53VgZcvy2Mkj3xXtnwN+FfhjxNobeKPGC3viLWE1C5t3a/uWkj/AHcpUHZ0zgV5x8XNO0u3+MHiq3srVLO1txawbLVFVIwYhgBO5LY6cnmvVyqpB1/Zp6pa9EeVj51Z025O5xWraJb6tqWkwiAqdQ1G3tw6OHLJIwzlwfmbh+Og4xXu3iPwr8O/C+lQ3Gvx3N2vmCO3W6vJZ5JZDwFRS3LV5F4Oht5/iL4YRfMEjawjMjw+Xh0SRmHBxww7dK0fi7qOj+K/EV/Z32sRW72+of2faoXx5KRoS0ntukwM+gAr6Lk5m9eh51Gm6lkdfrd54Z8Iwwap4k+EK6Vpc8qxrdT+RLICemY8k9OeK6r4gWvh4fCnW9Q0zTtP8l9MkkgkigUAhl4IIHvXit14sfxf4dS88XNcG6sYbTTdPtPs0j78uvn3HTG4qMDvXbadcGb9l6/iUuFhintY9wIYIJsAEHkcVFo2ub1aaglJPc43TNI8GvYWN1d6V8RtQvhbwhmgRYkBRQFCn0GODSeLIY4PCzJovhvVNDsbSOV4/wC0JVeae7nZU38HsuevrXe3nw7+FOleTa6t8QNU0+8MKM0D60FKZA7dhW34e+Dnw51NI9QsfEOra3AkisP+Jn5ibgcjOKing4KSndtrbXT7j5ytjKjfvO0b/wAr/O9ip4j0WTQtG8CfCrSUvNOsdYmRdS1C24Z8DdIgYc725/AV1+s+AfhXJ4X1rSLPw6dIvbC0aSO5ltWhuEYISJUkPLYIBJzW/wCPvC0HivQl09ryewuYJkuLO7h+/bzJyrj19x6Vx9noHxU8TQXmjePfE1mmiF9jLYWypNfx453P1jBAwQOTmt505N2R1YDMsPSpSdTR/mWP2ePEOreLvh1aT+IrKVJ7QCCO7uBn7YoHEgz+RPfFFN+I/wATfDHwxfTNFutPuWV7fMENsoCxRKdqjkj0P5UVpZLdnl8lWp78IOz7M5GbVvD9tceFLi3sE0S303xA1te2lxCsP2Z2tpMhh0HVTn3rj9C1awle3ht4bDVJLjw9p2lCC4ceQssk8mRIe2OD69K6HxI2mWljoPirU9ZtNXjv/FlrqGoXyoBbsgDKQF5wiquMHJ9ax/HXjTRPEPxC1m88P+Gbu+0u+0e1t0WXTZVijVJGLXDKg3bADkEYJPevhsBSpVMJOnQTlFSe713XzP0vEzqRrRnVajLl6arZlrxBDp/hbSr3wz4g0rSIrPT9ZsJL2XT1dop43JZlZTliwA5HPBrsvDPiHRV+Ic/iD4ffDTV9R0ltKW2XyNNW0iEqyMxcNJgAbe/WuDu9Vj0iTRNJm0S/ksrHVodUuLq30m6QTwoCZGZZcsSvGTkjBFe1t8dvDck8Nla+GfGV5PcQ+dBCmkNukiPAcAn7p9elaSoVacp2pOzb66Lbf19TklUU4xvO7SWtrGX4ju/iJ8WvhtPaaV4X0XTNJ1iEeXPd6oXlVQ3XYqYHI9TWNa+Gfi5D4k0jwlN4r0HTzPYPMs9tYtKY0iKrg7iMk7hWNB8VvGXg/wAJ2vhOx8GtpGoQnMd1rMixoscsshj/AHYOecEcngiudtNZ+MXjfxMo+2XcWr2dqyhrEw28awOw3YfuCQPetKOUzxPuyhHlW19bP8Tmq5nDCaqTuz2jw78FZ7HSpLHUfiJ4mnt3mknkhspFs42kc7nPy5bknPWvnLxbo66P8S/Fml6KklxZ2t55UTXEnnysfKTcS5O5iMkj/wCtXW618KfHlrZTa1q3iiMxWym5uLSfU7mYXO0ZKNgrjI4yDXD6/Z6LpfxF8Q2NjZiC3GpFbeDb5nlgRjC5ZtxUliCM84GTXrYPBVcNiLTnzXXRHBPGU8TSvA3/AIdwyj4meF0urKK2lF/KfkTbu2QEDnJz16+9SS63rGn6fo15Z+J/CkKxa/cXMFvJaB54HZp8tMS3I+Y8cdR6VR+F8tuPin4WjgZ5FVrob2j2F/3Rwx55POM+gA7V1fihpte8b33hr4f+BfDlzNZMDqGp31qpjSRuce/6knPFes2lK7NMJ/Ko8zZR8T+MfGuvX+iabe/E3QltZNQjkVrawiRLd0BKyHnnGOme9XIGkX9nC7MlwLqS61BwZlUDzd12BuAHHPWuel0rxT4Y0aDxhrPhXwdrWi78XkNvp6Rywpu2lhhRx789s12Pxc1TSr34Q6fb+D2ttmp39vHp8MChAxD7jhcdiOeKmrKOrUbI2xEJXUHGzZxdxod/ret67puiQDXp/wC02mMlpcW27AcEhhIPMBGMd14r0v4b6f8A8Kw0nW/EXi/Gmtqk8awWETJLKSoOABGArOc/wjjHNcO66R4X0qHQ/GGgTx6/a5XStQ0wsj30jHgrKOVfceQ3HtV290n4k2zabrmv7fFTWkDItqrhbi03HJK8ASvjAJ4PFceHzSjJqNR8qvZPozkzLh/GRot0Fz2V2lo79u3/AADrLz4oeNryZ20nwhZadan7kup3vzkepROn0zUlh8TvE2mSQTeKtN0ubTZJVjlutNlbNuGIAYq3VQSM4PFcr8P7Twn46utYl8SShtURnjstKvWMbWsYX/WeWcbmJye+MVn+LdH0nQ/D2iapYZstH1SEWGrWqlmSOV48rMgbp7445rZZrhvrH1dJ72Tvp/wx8o8BiowUpqKfWNne3re9/la52/x4+Ed78RNY03UtP1K2tWtrZoJPNUncN25SMfVqKwtL+Mup6Tp9vp1xD4d1VreNYhdR6uIjKFGAWUqcHHXBxRXc4xvsa06mNhFRptcvQ80v9RvPFt5fRWelvBouoatNd6Vo8YAM8rKBlscBFwWJHGWNel/DuHWdR/s2DTvF2neGxN4NgguJLuBZBKnnSIVXLLtI9a5jwZpl79gv/EUumSXsot4zHNplztl0VckmMJ/EQnzNj1Awam8PafBr83hnTrbR9O1aW6sLyws31NvKET2935gb7pwxQ8jHRjXPOFOCcaa039X1Z91Ok6dON/T5Ho99qkV3q97p3iD4xaUo0+x8i2ktLWBRMs6FXQ8tnlVHrzXOeHPFGt6Ofh34g8PaXb6vd6hpM2htBPceSpkjYEHdg4+4eK6jxWniZP7P8Npp/wAOPDcN9PvjnikLmFoCsoyAFHO3+dcRrFpqcXh7xNo9jrGm3+taBqCeItPutMwYyj5aRUXJxg7uD7Vm6UasZU5rRmLcldrc29W074ifE+O41mbRvCem2uqactg4luJZniWOYvuxjG4NkfSvN7rwXrHhu9lvr7Vo7eG21b+yby10+eWEsrAMkgO7O0krxXqvhl/C+oeCQY/iNqCi7t5J0iN5HbeXPICxB2hScMTxmqEX/Cr9T+HVpBqrW0Wq31tEk89rAZ7wXAwNwOCdxZa66GGpUIKFPRHzlXE1Kkm569NEcf4o8P2cejS3dnAZL2023ELzyNNyjBsEMTkEAgip5/BmnaxqN5rF18ZvCsVzqUxubgC3h4ZwMgBn+UYA4HpWibGOI6xdavp3j+50a2QSQypbx226MJ+8L5weucY7V1ctjczWvhaHRvhnqEVtpN1HMPPkti0sPlMm0ncdxO5Tz6V1V40qs+eEbWVjDDzrUYckp7vy/U8t8M+C7K/MOtP8aNI0jULee4iiIMSOgDshcYccOBnOOhrHsLGbwXoZ8TaJ8QRdvba2Rd6bby7ftMaSlRMMN84ZQDj0NezarNJ4v0bR9U0H4bjyrfVobtmZ7dGdYXZZIyOvOCMHjNaN54ivtVOreFf+FXT7ltVW6gF3bptjmB2kY9cH8q5nRi9f8zqhjalOScXtvqtDkLf4haNq3gRvDGj2upeIdR1CzaJre3tsRWxcdHc4AAJznk1maLpLSatJefEDXH0nX9NgB0wqVjtbaJR9+LtJn+IdfbvU3gbwr4r8P6Q1x4WlW3u4pGh1PQtQbchlXujj7pYYb05pvjPxfZeIrKDwjrfh9tH1W7mCNJqgCw2gHWSN/wCJj0X9a+PxWZzxNaVCDXu6P+ZeqfQ/RqMac6UK9T4raaaP0fUu6r4utNb8Fra+IvDc895fYj05XiKQ3bk4SVW6xdmIOCB0zV/TI/HPgnT4I7wN4q05Yx53lDF5bHHIXP8ArFHbPNWbwato+mGz1qx/4Svw/tAE8UYNxGuOroOHH+0vPtWV4Z1rVbjUb6LwRdR6jpFmigW+qysJDKeSkZ++qqMD5s+lefZOLUUuW99dv+Az0dYzUpN81rab99VsyJYdD+K2tm6ufKtrLTi0cMAIiv5JMYLyY+ZFHZR1PWq+tjxH4T1/w9aLqFz4s0/TpzdRaW0QN3FCsbLu3AYZFDcBsZOAKx7bT4fEGpXOjyaBqV38QrmXzJ5g3kJa56P5iHCxKMYHU10HhbwlNLa6jo/iLUJE1SImK6NwredLMVIhcyE/Mqj5lRfXJ5q54uGCkpuWkem/z728zyMVRo42PsXBOcr67W/4Pkes+HbrQPEOlRaro1vaXVtMM5EKgoe6sMcMOhB6UV5foHhTWvEmqancaLq97oxhaOK7vNFUx22oTAEM5R+BICMMVJBJHcUV78eJ8AklUlaXVH51W4ZrxqNRnp6GTe3TWEk8viZm/tiW2RLiCTdpt63G1gjL+6mBJP1/CsfUo7e1GpR65puptb6JrFvrL29wwWaSznURTfNGcEbgvIPNdHo/iXXtT07WIfFEFlryyQ29taWOoxAxWkokMW5iPmywR2OOcisW58B6Hqet372mqa3odgfDVjd/ZbVzcl2upCpt1DnlScYGa2hjJR0qL/g7H2Fet7SFmtTq9H0X4eWN9cjVfhT4h1A39676R5lsztLCUDhAWfHADd+grJt49S8J6lpo0L4S6tpt415dyKzGIfbLAndJCyA8sqkY57d61dH03yZNN0mH4y66ItLsRqdsX0lGW3VYyQhYk/OEY/LzxV2+h1PUNS8P3V18XdcW6M8htd2hRq9oxYQlpAD8oJYLznrVLG0076/cc1m+hxdxcX2galpEfh6+0hPB17qDahpl5qEDMlpOQwe1kI5QZJ4Nbt94s1XXFu9Jv/G3gDRktLyKQTwRszSFNsivH82OvH5iq2u+Clk0fx1BH8QNVujDaz391BJpUUdvfyRHa7Ic4GGGCwAPeqXhL4i6poeg6NZ6Xp9pq2nafFF9omvNOTfLvxhGf+Bc5RDyTjJ4rqjjef4F69DzsRhYc3NJ2+R00fiaDVm1jRdY+Jsl1bSIscctlpatHcRyJ86jCHBByOvpU9tc+JP7XsNL0fxd4pm0lbNw1wmg8xuhUIvKcgru59RXvPhPUtL1rw/Z6xo8cS2t1EHQIgXb6qQO4OQfcVa17VrTRNEvdW1CYxWlnA00rDrtUZOB61hLNJ3ty/iy45TTWvNp6L7z5n12w1bwj4dla28WeN7eIzGREewjgid3k3SYLAEZyx+tbGk2cd1MdX06w+J2oTXUSRteRyoPNRM7RnOMDJ/OsWSHXPjB45N1fGS0RE3hRhl0uA8pGAeDO/Ut2H4Vr/CfWtS8AfEOTwrrDhbO7lWKdV4iV2OIrpB/CHI2Mo6HFbvFyu6aa50r2/4Jwwp0J1OVt276f5dznH1Kz0/4hSBdY8VaHdXWbSWbVVW4QXcZUKkkak7lKuoyORxzXS6hqsOqeGHh8QeGoNZuRqjaULe2w4mkDFS8e/kDgmubOm6FL8WfEnjDXtcNtBpeu3E0dnNauUmMQBULKPlDFwuQfQV0/guCSysfBL3oJm+0T6pcDGSXMMkp/wDQv0r4rPYYfEYinO3vuXTTo77H2mUutQpTje8UtL6rcwdN0WO1u2tvBHiu80O9RsyaNqyM6g+gR/mA/wB0mudm8N65d+LYPDur2VvB4j1eaS5Ovw3JAihjGW2quCNqjABrX0fxlrPjCz1+PxEtnqtvFZySwNPbp5lrK7hIQjrhh8zdD/d611XhWyTUPjY2mT3D40vwsYWlJy26U7S2T3xzWGKdbLajUp8y5W9dXpa2q31ezNY4pYnDOpFWs0vLXsunyL/hG7uvBvw2PirQPC9vLplxIry3N5ek396pkCCRvlxznIXPApvxA8E/258R59F8P6Xp73t/bHUr++1OWWRLc7hGvkopBVjt6+1dBpnhHV7jQNN8My+MNMvdA06WEmK3ssTyLCwZVZxIQOVGeOaueKrW4h8YjX9H8Z6Zot9JZrZzQ3kKSqyBywIBdSDkmuL6/lMczp1KbdrPnfvavS1+v6HE41XB66lD4e6/HoXgLTrPVo7aGS3nubNRZAiJvJlKFgDk8nnnmin3XgrSB4d0rTdQ17Y1t50huN6x/aHlYO74J9fT1orwK1PAYirOraWrfR92axhOyOl1bwN4V1S21O3uNGgQapKk148JMbyyKcq+4HII9vU1ylh4d0rVvjD4o8OzRyRaePDWnJH9nYo8WyRim0joRgYr00muH8E/P8evGsjctHpWnIv0O8/zr7LDzm+bXZfqjDExSirHLeJL/wCDvhrxRf6fJJrN3qC2A064t7KF5o4v3YTcTjaJNoAJz+Fc7L4s+HwvtKvJLHxvKmmktcSNDH/pY8wSZlGc4DAH5cdMVy9xptrrHxuutFvw8lld+IL1riMOV8zYmVBI5xmmeJND0XSYoZtL0yCzmj1h7cyRltzxMZBtbJwQNoxxX12Fy2lKMOeUryS6/wBdzGnQlKm6lz1PXfDOm6f8J/Fni+x1x9WsL7Q7gaYDAI/JhmfzGBIOWbcQMnGMV5d4Wtov+ET0/wALrruniDxRbibUmFxHutDFyFHpldi89CDXps2Yv2M5NpP/ACB2HJ7ebXA+HfBtje+GbG7mvrrdNbRuyiG2KglQeMxZ/M1y5fFTVRVHdJ2+48jGxnO1meufsxW2qW/w7kuL7YILu7aa0VZA/wAu0Bm46ZcMce9dR8YIdLuPhprketXT2tmto8rSRuquWT51C54Jyo471lfBHwvY+GvDdxJZXF3Kb6fzJBMybVKjA2qiqq+/HNZf7RuiWeo+HbHUrguZbGUiNCFaNt4GdysCCRjg9Rz60rc+I36ncnyYdadDzbSdQ03wH4MtPEdh4gs77VjCs2tWSXyE3Tv1ZVzw6EgDHVQR6YfB4Fh8X69oNu/itF1vUYJ7rVrq3dJyVUxMIFGcIq5wpHcE15fq+oHT7aSaGx05mQ8brOPH6AVufs+ahN4m+I9k11Hb2Zsg9zGbKFYiWRSQCcE7fUAjNepVw1OClWj8Vt7f8E8DDxl7WKk9L/10PTPhiyT6PrF1IVkjutbvXBfBDr5pAJ/Kt/VtLt9SFu7SXMEtqxe3ntZjE8RIwcEe3Y8V86mIaha+HtPunla1XTpLoRLIVBlknfcxx1q5DYvZr5lhqeq2TDp5N7IAPwJIr5inwBjMz5swoYhRbk9NdLafofZVOLcNgZRwVWk5aLt1Vz2PUfD+u3hgtpPEourAXUNxcrPZRi4kEbbgvmpjcM46g1zF5GbjxF8Q7jz5YIZE07TriaMkGOFnzLyOgx1PvXQ/CXUr7VPBFpdajdSXVwJZY2mk+84VyBn1OBXEXM12134jt4b66tBe+Kkgne2lMbtGtuSFyOcZr5nKli6+PnQrSUpQaj5fGr/kezj1Qp4SFSlGyk0/wPSPA2j+FbL4oW8ngqG1SytdJkW8e0bKM7OvlhiDy2Ax9a5rQ4PAY8Ga1q/iRdMu9VnubuS4+0lWmLh3CoM89AAAPWrfwjub7SfEfibS4dQu7i0h0oXcSXMpk2SAsMgmuHOo65deE5PEUuvX39oC3+07wsQG/bu6bOma+uweHxLzjFO0Xyxit369jx1iIx97l76dDf1m08OpNpGj+MrlIRp/h+wS2W6yMswkMhHv90H6Cim3Gqa74g17Vnu/EGpQpa3Ahhit2RERQinptPJJzRXp5ThcSsHT92Gqv16u/YzeJUHy2P/Z">
            <a:extLst>
              <a:ext uri="{FF2B5EF4-FFF2-40B4-BE49-F238E27FC236}">
                <a16:creationId xmlns:a16="http://schemas.microsoft.com/office/drawing/2014/main" id="{F16ECE60-4D26-4F2E-8748-412190AEBF0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705600" y="4038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AutoShape 22" descr="data:image/jpg;base64,%20/9j/4AAQSkZJRgABAQEAYABgAAD/2wBDAAUDBAQEAwUEBAQFBQUGBwwIBwcHBw8LCwkMEQ8SEhEPERETFhwXExQaFRERGCEYGh0dHx8fExciJCIeJBweHx7/2wBDAQUFBQcGBw4ICA4eFBEUHh4eHh4eHh4eHh4eHh4eHh4eHh4eHh4eHh4eHh4eHh4eHh4eHh4eHh4eHh4eHh4eHh7/wAARCACMAI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wp9QFxpdxJF4IY/aLdkglCIQu4YDdOozmrOn6n4aghSOfRZ4XRQpElgWJ7dga6Xw7oHi2fUY/CNro0iapbSNDcTXELpbRxrwJN/cEYxjrmqkGtXWky3kWsRRJq1hctEbNc7pGVvl2qeTu4x7V+jUK1Fz5vapy5dbxVv01PiK8Kijy+z92+lpO/wCuhjXV7oV5azjT/C8t47RukbrabFD4wDng8H+VMtYfBcMcKavpt1A0aZZZVlUOwHqDjJNbUE154e+06T4gsxZanERP9m8wM0vm/Ou31PzYwO9XRezW1zqNpq+nvZXGnEfaoJGVsAruH6VVNUa9pOceeS25VbQzqTrUG4KEuWL3Und3/My/CFv4Yj0m2muo9LkO3zJVdlz64Pf2rK0bVNK0OWy8TaLdW1vrFrK0xjEmFkQsd0RHQZU4rU0WGzku7mDUdBisrlx9sUTxKCYpSWQj2xUumXuj3FzrU1vBCsEc2doiAAUIBkfUqaz9jTxVKnH3bNNeluvqae1nh6lSS5m00/8AgLyPVPBVxZan4G1XWE13S5hcWgjjjMmwW8XmO+2bqQzPI4Jx6YrQ1q0vdUg0+7hTTLqXW7i583y7tRHAszozNHnBk2pGV4GcnoK8N0rWbjw74istSsfDd61hqU0MxhubZ0jl8tt4KEA5BwCQAeBmvXtO0tJvEPhOwiuLG9H2aK9+0pKAYj57XEhjU8/PlVH+ypr4mtTVOo4KV7dUfYUZ+0pqb0b6Mm8a2GoR+BvGBvls4ks9Mvo4VgmDvMZ5jMZHHVDgIoU+hNUfhj4PvviZfJa27SWvhm0CrqN9HwblwBm3hP8A6Ew6VmeGdIv/ABZ8VJPAiW/9m/2lp8w8R3W5XeZFund2TBI3EMiAnkDPtX0T8UNV0/4W/Bm/l0O1islsrZbXTYUGAsrnYh9zkls9TiueVWUU4x6lypq6bd7HE674pvtW1+T4X/Ci8s/D+n6NGIb/AFKNVZ4z/wA8oFJ5/wBp/XP4+KX6eM9E8T3+l6x4y1621K0O5p1v5MSoeVkXJ+6R+R4r0TwqPhVeeF9N0S28SWdtq9sm9NQWU290s7cu4ZsZyxPB4Neb/HXUNQXxHpemeJCZNTiX7LJd26ZF9aswKSKB/F95SPU8VFJToYjmkuaD09Dx61aeJvGm+V9D0j4a+NvilYeFLjxZq8v/AAkXhJH2tFfhUuJIOjyxtgZHorZ3VR+KvhSTw9o0Hj74dTJc+EtSC3E9tsLrZ7+d6gc7Ceo/hNdh4X8GnULS11DxlGrRxoosNFZv9FsowPlDL0eTGMk9O1dL8H5rWzu/GXgX5HsrGT7XaxcFUguEJKD/AGQwb86dCpXov2y0fZdDsweMUp+yT2Pm/UdY1yPSWmv9HsdS0y4URtNa3GPlfgHDDjr17VX0TVIbPTI7TxB4evBLDmMTGxEodB90kr3x1rb8GfDjTLv4JXfja48ZX2hBbm5iliaMT28qCTYqiM87ieOO9Yukaz4m0iKK2vdOjvIogAk7ubeRgOm7f8ucf7VfQYbMqdSV5O3qrr5nsqsr6uxkeJo/CGtvb3Ol39pprKrJKrQmPfzwcY69R+VFXBrGp6NqN7Jb+EdZmsb6QXMKramRY3P3wrLlSM4PB70VTr0ZO7mgcteh6Lr3xI+IOn33lXH/AAhell1EiWd1cyPMiHoH28A4qTRviA76hHrXiLw/4XvooWRJ9S0qcSzWoYgB2Vhu25IGQeM1wnizxdDZ+KvEENmlvNqmqX+6wupGU2/kbQElLdNoC9PUVwdray3ErLapq2qyiNvtn2G4kkLqTnnauFU4zj6V5yrT5VOUtPM8iOX05p2jbzPsrxZH4Zs7VvE2vWNlINPTzEupbcPJGD0CHGck9B6mvJPEHibwLrfiNdY1TwFJNfqFH7/UIIpJAPu74i/J9jzXlscmra5YGL+0/EN4jEvHG2sZWMow27lYD5lP6io5PD3mvNClprhljlElx5l/EchgWJz3J65+tdkoVZ+9TtYjD5O4L3nf0Z7J4h8S/DPxDPFqXizwVq0L2sYU3JtvMRYx2ZoWI2j3qxqGl/AnxNqthcjV9NSYxxwJb2t4YkmUcIjIOvXHr614QND8iMGxi1OKXU3jtrRBfIWdZMBlZFGW6n8K9A1n7BpV7Dc6owt7C21u2jv2aAKlq8cz7UUY4/doCcdcgnrXlYrHSwteFGaTcvwNZZSlBuMmrI6v9pPVn8Paz4Gj08rAbd7nyo1g8zaPLWMBUBGThjj6VU8OeIPDNn4ktj/a0WlaZbBJIl1C3kgn8xLbyFQlht2gFm69TXIfFnXrbx5cN4m1K0vYLCCNrbw7aRErc3Lk5MpAycHAwPQUvgzwr8RNQ09m8K+IdM8T29rbxG7ju+Y1mcEmBHbklVxknGCcV01KcPaXm9ysHRlGgovc9b/Zdt7K6+IOr3y2tpDd6boVtYyywzJL9qllmklkm3Kfm3YXryAAK7T9pPTJ9e8P6Rpdjr2gafdQalHemHVbsQrcKisAPXqf0r5u+G1zfaZ450r4gXGn2uh2Gl63Dp1/BZthJVctHLK2OGVSyjPTrX1F4w+HF3qvi+68SabqWkl7yCKKa31XTBdxqEGAYzkFAQeR0zzXnVY8lXf52OmvSko2ktGjx298CePdS04LN4D8Oa5bHpLZalG4YexIrgNe+Hnxettb028sfA+qtb6U5ezjndLnyCecKd3Kg8gHoa+grz4ReIV8OXtrY67YW8tzfRXTWNjHJY2boisCh2MWUtkEkcfKOK5Xw/4q0H4d+OdmteMtO0eztopI7/TV1ubUDLJj5cIykxkHPOfwqqmJnNWbv8jzMLlmHwsr0oNX8219zZ52ug+JJn+0eIvAvxD1i8b78k27bu74VTgCu/8A2atD1nS/GvjTUbvwvrGhadNpCRwpfxsNzqSSAW61lN+0VrVzbm60vVBczyOxW1GkosMShjtHmvKpPGMnFA+PfxCvdMmtbi38GW0syMgla5ckKQRnapIzz61UnVqxUbIvD4OjQqOpFyv5vT5Iz1guF/ZL8LtH8sL62007N91QZpNpb23bas+DV+FN34VstP8AEmpa34W8SRQhLu6mkfyp5f4nywaNlPXHFY3gj4rt4N8Fw+DtQTwt4j0qFWjMRd1kdWYsQRhlPJPpUtn4x+EutXkdnN4b8V+FzK6otzZz+bagscAENkAZI/hrCVJpWldeh38yk7oz9ReHRvEV7pfh7xPJq1miRy/bdDuWt0cvu+WRUO0uMdR/eoqPTo9UvoXvPDfh3Xn055XSOVZrOMyFGKkngdx6UULG0YLllNXXobLAYqS5owdvmcBqK3Ajn1aKB4tZ1C9+e2TTlWCOU5VY0OMYDEAe+TXuvgfwvq2h+B7+LQfElzo66Z5mHtUQfabmMfvZJSQS4LhgBwAoFYHhKD9nKz8RabeRePdcnltbtLiCPUHlW3MitlSxMYHX3r1W58A65e6fe6To/iHTx4Y1ieS4a7TL3KRSuXkjQj5GyWID5GAehxWFXNcLUqJVYtQS6rqelhI04t83bQ8K+MdrZ3Hifw94iMOnWE3ijQI7u8M2UjWdSMuMdCwrntOs5tZ1u203w7o2larqbSvGsFqXYMvTzHY8Ko65NfUfjv4M+G/GF9pdxd3+q2KaZZCygispFVfLHqSCew/KsD9nWx0vw58LNR8RtG0kjXN5NcXLAGeSOF2CgsevC8CvMqcUfUMutSjzTvZfPYyUPeszhPhPf/C/wFrFzea5cXeo+JopHgluYtMdre1KnDJCAOgxjd1Nd1441nwL8YPDN54S8P6tHNryr9usYZbWSM+bHyM7lAIPQ+xrkJ9W+Dd9PJqN74D8Y6fLdMZ3lt458MzHdu/dSEc5z0rqPhHN8IB43SXwpeauNemgkjSDUknU7OC2PMXGcD1r5/M6Vm8dUp1lWWt2vduv/bTloYl1J8kZwcX2ep5f8P4tai1TRfGXnWWp+Kr3UJtNtfD8keEtI4xiU7usTKBndgjBA71oeNL2e78aajPYx3ngnXJUS1W0TEZkjwXubyfA2PGqgqpHORnINdd8RtKuvDP7QWj6x4Tns7W88Q2Fy9/Hdx5hPkruLE9U3AAFh3GeeRXKW80vxU8XumpapZ6AdWtMgzTI32XT42+WNQxXe08nJ6fIPevusuzCOPwsMT/MjeFJKTUtkc/ZSeHbXSYr+41PGiXqPo93pbKyzWlicGC7ORy5cNIxGeHB7V9K/APxhLqujjwlrVzHJrukRKqyqcrf2nSK5Q/xAjAb0I968y8Z2Gs+G59e8PXnjbw7Lp/iLT21DUby60wxrBHF5UCRRrHIwO8AgKATw2Pbyia4vL7Qb3xdod5aaDpGmXJ+yWFtPK0juSUeKNsiSBZQf9Uc+vFbuDqq1jHEYmHJap02/wAj0H43eOda0T4/2cnh3xsL/wAh4lOkwnavms6p5DEDaSQ2T3AHPNVvGt9ffD/xVfw+J/BGh6nceILu41S3VJ1k8lCQChZo+fm/nXPx+E/FOkeFNPjX4fJBr1vet4jS6N/E+9YmUtGIxlsBGUbSck89a9d+MXhG5+LfhPw5468EzQTX0NszRW8zbVuIpACybv4XDDHPfPSsbRo1Y+0fuvc4lJ1qUvZr3lsYfhnR9U8T+HLHXtL+EPhmayvY/MiL3sKsB05Bj4PFcx4m0PVfFlnrfhXT/h34e0O5tJ1t7i8+0RnypBh/k2Jk8EfnWp+zT8R7jQdTj8Aa9DJb2s948FqZRiSzus/NA/8Asls4PYnHeuv8JyCfxP44mHX/AISGZP8AvlEFeJxHmOIy7DSnTt0tppZnp5Ph6ONqRUvO/wAjy3SPDHi6+13VtGTXNG0NtN8mOQWOnBmdXQMGBb8vrWo3was70D+3PFevamOMp5oiX8h9K7Pxb4MOr6r/AG1pOt32h6t5Iha4tgrLKg5UOjcHGeD1rzPSJL64i1Cw8QeJ/iNcarpt29tcrotrC0BxyrBsAgkY4NeNgs5q5jS5qdT3kldWejPoHhMJgrKdHmPVfDOhWPhrRLfRtLSVbWDOwSOXbJOSST6kmivJJUtFbG341ye58pf5GiiWCcm5Sk2/T/gnZDOVCKjGk7I9f+BSeEPE3wK07Qbq10vUL+x05oL61mhUzQP82NysM+nNZfg74ajTfhDa+IPDnjHxVoUjaQbx7S1vQYGlEZYkKynaCR2xUniPxp8CfEGp2+o6xdT6dqmzatysFxZ3GP7jMoBP0Oa5bU/sutac2jfD/RfE1vY7DCuoatq1xDbCPGPkhDbnGOmcCvolmEJRtXptetrHy1PDTqtRpq78jtIvBJuvh5aeKNd+LHjW3EumrdsH1SOKPcY920fKOM8YzmvLPC3xhsPDvwPsfD8XhnUNcZklj1KZt8NvGsrtkeYASWIPUdzW3pfw50XS9Pgk8Xa7c61HbKPLXULki1hwOioTj86uSeO/D93MPDfhXSLnxPO6FRZadbgxFOhyThdvPXmvLxlTDY3lhTpOSTv2PVhlLoxcq9RQf3s4bQ/GFjLCp03T/FVpCigKLbVoLxR2Hyyxg/hmu2+EeraNqfxU0VbjWNekvoxObeC70yKFWYxHdudHPQe1ebeOvAPiLwT4h0PWbiwTw7aa3eeSLCyuhLJGBjOS3yAkHgZxXU/DjVvAXhf4mWuqah4n1d7izimKw3FpFLvZxtwGhZju59K9TM5Rnl1SEJVLuL0vdej3PjKWAjSx0fcho97Wl8jpf2o5AfiT4e+0Xb2mnwaPcyX8iZ3GBmAZFx0LcJ/wKuB1DxHb/wDCGM2m6Lp/iT7deQahqjvpDiK0RCuLYTk5ZFVVUhF6buea6n4k6tpPj/x/YaxqegeNbPwpaWbW1xdW1uIpHYybgxQ5YxjvgZrlPE+o6L4N8dHTvhbcNq/hpNOiubyGW58wF2JB2E8q+CMqe+eKjhq1PCUsNVVmlr5Hr5hKrTg1CPnrpcW2s1sfGNv4i0Wy0/xFObfzbu00+2WG2sYz8yfZjnAcjOF5PUnGaxtFXw/4w8f32q6lr0XhqK2ia+nKssDG6GfJhVHGGZMfM2Mkk+1TW/iQ6QdT8SeCzDbaZCUa/wBKvW2EzN95o1HKdVHvg9q7PwBBr3hvw7psuo/C6xvtW1y+ZhqWp3MQMssoaReNpZRtU/5NfU1OVJRjt+B89GU03OW+3n/kB1fwPqPg5Lu58ZeKtb8U/wBmsAkFzcyeXM6glMRqABuA4J7V3n7LfizTYNV1XwHZDUI9NXN3pIvoGicHA+0QjdydrnPrg1zFxqXxD8K61q2tI/gHSm1q9to5IXvGc25CiMEAYG0AZJrE1LUNS0O4TxJJ8TfBN5e6fqcmsLa2efMmkf8A1sQfJ4ZcjH0rlxNP2sLG+Fn7GatsVvHP9lL+0HrEJg1Bb0+KbNoZI5FEGCYywdTznPIIr0LwHqtrAvjjWL64jt7RfEt68kshwoCsBnP4V5R4r1K31X493Ws2Tbra+1bTbuE/7DiMiqkWsPqMeqWs1qZdIsdbuZ2tnOF1G+lmYxRt/wBM1Ub2+lfO59l8sbhKdFPe1/lf/hj2ctxsMJVq1ZdG/wAkdp4t8e6pq1sl1DqzeEfDsuRBceR5upagPWGHqqnsxx9a53TtO8OzvLdWngPxZrs8zb5b3V9X+yNKf721T1+tQeDrfxV408R3f/CKwW01wh23/iG+TKKR/BEOiqB0UDpXaaT4F0jVtcufD978YNUutdtkDTQWbpFGpP8AdBB3dsgHNduX5HhMLTUNflp973Z4GZZ1j8VUcotL1vp8lt82c0bVLdiqeFfGulqekWmeIRLGfrv5FFb3iu18U/D+7j0+5juvFFnMpNrdom2Vdp+ZJQOCeVwR1zRXrrKcBJXcpI8N51n60hCMl3UnZkOlav8ADLTb8XCX0+vay5O24mikuriVvRcjGfpS/EXxr4o0jQ/tb2tr4VWeF3sY9Ty95d4IHyRKCEHPVquab4lsdF+KGi33iDWNPurHQ9RubI6rbQbY5hJbBh8q5+YHjjPaoPiZ438P+JvieNc0u1h1aytdEitrY3sBSFppbnaH+cfcGfve1fIRw+jqVoOU10vfW9t9Fqfq880nJKFBqEX2Vv8AgmNofiLwjfML2HST4jvNoZr7xbqiRwI2Odlup6Z9quyeLLabXU8RN41tbS7sLGS2WLwvpmI4IGIZgWIPoOTis7xrZ20Ul94a1qz8MSS2l9p0kuo6ZbiONI5ZMPGx7ED36V6l8SPiT8I9M8C654Y8O6jp73N3ZyW8NvplpuVnIwMsox+taTq1Yy9nyuOttLO23W3mcbq0lFT+O+t3f8jkx4D1Xxd5OoS+DfEeviUB4rvxFqojjIIyGCZyBj0Aq14Z8G+MP+E7vvBumw+EvDMllp8V9LNaWbXBKyMVVdzY+bg1tTfG/W9K8Dx6jpvwx1uTTrC1ijkvr9hbx9AoIGCSM+lY9jp3xW8Q+LL7xQ2uaZ4VbWLaCCVLNPPlWJMlQrN0PzcmuKvifYxbxElFPa7vr6ehtSqVqr/cR9bJL/gk3xT8K33g+30C98QfE3U3gvdWitr/AGbLZI7cgl2AX5uMdfevIdVk8JH4ka1J4FnFxo8tsLWKe7lJZ53VgZcvy2Mkj3xXtnwN+FfhjxNobeKPGC3viLWE1C5t3a/uWkj/AHcpUHZ0zgV5x8XNO0u3+MHiq3srVLO1txawbLVFVIwYhgBO5LY6cnmvVyqpB1/Zp6pa9EeVj51Z025O5xWraJb6tqWkwiAqdQ1G3tw6OHLJIwzlwfmbh+Og4xXu3iPwr8O/C+lQ3Gvx3N2vmCO3W6vJZ5JZDwFRS3LV5F4Oht5/iL4YRfMEjawjMjw+Xh0SRmHBxww7dK0fi7qOj+K/EV/Z32sRW72+of2faoXx5KRoS0ntukwM+gAr6Lk5m9eh51Gm6lkdfrd54Z8Iwwap4k+EK6Vpc8qxrdT+RLICemY8k9OeK6r4gWvh4fCnW9Q0zTtP8l9MkkgkigUAhl4IIHvXit14sfxf4dS88XNcG6sYbTTdPtPs0j78uvn3HTG4qMDvXbadcGb9l6/iUuFhintY9wIYIJsAEHkcVFo2ub1aaglJPc43TNI8GvYWN1d6V8RtQvhbwhmgRYkBRQFCn0GODSeLIY4PCzJovhvVNDsbSOV4/wC0JVeae7nZU38HsuevrXe3nw7+FOleTa6t8QNU0+8MKM0D60FKZA7dhW34e+Dnw51NI9QsfEOra3AkisP+Jn5ibgcjOKing4KSndtrbXT7j5ytjKjfvO0b/wAr/O9ip4j0WTQtG8CfCrSUvNOsdYmRdS1C24Z8DdIgYc725/AV1+s+AfhXJ4X1rSLPw6dIvbC0aSO5ltWhuEYISJUkPLYIBJzW/wCPvC0HivQl09ryewuYJkuLO7h+/bzJyrj19x6Vx9noHxU8TQXmjePfE1mmiF9jLYWypNfx453P1jBAwQOTmt505N2R1YDMsPSpSdTR/mWP2ePEOreLvh1aT+IrKVJ7QCCO7uBn7YoHEgz+RPfFFN+I/wATfDHwxfTNFutPuWV7fMENsoCxRKdqjkj0P5UVpZLdnl8lWp78IOz7M5GbVvD9tceFLi3sE0S303xA1te2lxCsP2Z2tpMhh0HVTn3rj9C1awle3ht4bDVJLjw9p2lCC4ceQssk8mRIe2OD69K6HxI2mWljoPirU9ZtNXjv/FlrqGoXyoBbsgDKQF5wiquMHJ9ax/HXjTRPEPxC1m88P+Gbu+0u+0e1t0WXTZVijVJGLXDKg3bADkEYJPevhsBSpVMJOnQTlFSe713XzP0vEzqRrRnVajLl6arZlrxBDp/hbSr3wz4g0rSIrPT9ZsJL2XT1dop43JZlZTliwA5HPBrsvDPiHRV+Ic/iD4ffDTV9R0ltKW2XyNNW0iEqyMxcNJgAbe/WuDu9Vj0iTRNJm0S/ksrHVodUuLq30m6QTwoCZGZZcsSvGTkjBFe1t8dvDck8Nla+GfGV5PcQ+dBCmkNukiPAcAn7p9elaSoVacp2pOzb66Lbf19TklUU4xvO7SWtrGX4ju/iJ8WvhtPaaV4X0XTNJ1iEeXPd6oXlVQ3XYqYHI9TWNa+Gfi5D4k0jwlN4r0HTzPYPMs9tYtKY0iKrg7iMk7hWNB8VvGXg/wAJ2vhOx8GtpGoQnMd1rMixoscsshj/AHYOecEcngiudtNZ+MXjfxMo+2XcWr2dqyhrEw28awOw3YfuCQPetKOUzxPuyhHlW19bP8Tmq5nDCaqTuz2jw78FZ7HSpLHUfiJ4mnt3mknkhspFs42kc7nPy5bknPWvnLxbo66P8S/Fml6KklxZ2t55UTXEnnysfKTcS5O5iMkj/wCtXW618KfHlrZTa1q3iiMxWym5uLSfU7mYXO0ZKNgrjI4yDXD6/Z6LpfxF8Q2NjZiC3GpFbeDb5nlgRjC5ZtxUliCM84GTXrYPBVcNiLTnzXXRHBPGU8TSvA3/AIdwyj4meF0urKK2lF/KfkTbu2QEDnJz16+9SS63rGn6fo15Z+J/CkKxa/cXMFvJaB54HZp8tMS3I+Y8cdR6VR+F8tuPin4WjgZ5FVrob2j2F/3Rwx55POM+gA7V1fihpte8b33hr4f+BfDlzNZMDqGp31qpjSRuce/6knPFes2lK7NMJ/Ko8zZR8T+MfGuvX+iabe/E3QltZNQjkVrawiRLd0BKyHnnGOme9XIGkX9nC7MlwLqS61BwZlUDzd12BuAHHPWuel0rxT4Y0aDxhrPhXwdrWi78XkNvp6Rywpu2lhhRx789s12Pxc1TSr34Q6fb+D2ttmp39vHp8MChAxD7jhcdiOeKmrKOrUbI2xEJXUHGzZxdxod/ret67puiQDXp/wC02mMlpcW27AcEhhIPMBGMd14r0v4b6f8A8Kw0nW/EXi/Gmtqk8awWETJLKSoOABGArOc/wjjHNcO66R4X0qHQ/GGgTx6/a5XStQ0wsj30jHgrKOVfceQ3HtV290n4k2zabrmv7fFTWkDItqrhbi03HJK8ASvjAJ4PFceHzSjJqNR8qvZPozkzLh/GRot0Fz2V2lo79u3/AADrLz4oeNryZ20nwhZadan7kup3vzkepROn0zUlh8TvE2mSQTeKtN0ubTZJVjlutNlbNuGIAYq3VQSM4PFcr8P7Twn46utYl8SShtURnjstKvWMbWsYX/WeWcbmJye+MVn+LdH0nQ/D2iapYZstH1SEWGrWqlmSOV48rMgbp7445rZZrhvrH1dJ72Tvp/wx8o8BiowUpqKfWNne3re9/la52/x4+Ed78RNY03UtP1K2tWtrZoJPNUncN25SMfVqKwtL+Mup6Tp9vp1xD4d1VreNYhdR6uIjKFGAWUqcHHXBxRXc4xvsa06mNhFRptcvQ80v9RvPFt5fRWelvBouoatNd6Vo8YAM8rKBlscBFwWJHGWNel/DuHWdR/s2DTvF2neGxN4NgguJLuBZBKnnSIVXLLtI9a5jwZpl79gv/EUumSXsot4zHNplztl0VckmMJ/EQnzNj1Awam8PafBr83hnTrbR9O1aW6sLyws31NvKET2935gb7pwxQ8jHRjXPOFOCcaa039X1Z91Ok6dON/T5Ho99qkV3q97p3iD4xaUo0+x8i2ktLWBRMs6FXQ8tnlVHrzXOeHPFGt6Ofh34g8PaXb6vd6hpM2htBPceSpkjYEHdg4+4eK6jxWniZP7P8Npp/wAOPDcN9PvjnikLmFoCsoyAFHO3+dcRrFpqcXh7xNo9jrGm3+taBqCeItPutMwYyj5aRUXJxg7uD7Vm6UasZU5rRmLcldrc29W074ifE+O41mbRvCem2uqactg4luJZniWOYvuxjG4NkfSvN7rwXrHhu9lvr7Vo7eG21b+yby10+eWEsrAMkgO7O0krxXqvhl/C+oeCQY/iNqCi7t5J0iN5HbeXPICxB2hScMTxmqEX/Cr9T+HVpBqrW0Wq31tEk89rAZ7wXAwNwOCdxZa66GGpUIKFPRHzlXE1Kkm569NEcf4o8P2cejS3dnAZL2023ELzyNNyjBsEMTkEAgip5/BmnaxqN5rF18ZvCsVzqUxubgC3h4ZwMgBn+UYA4HpWibGOI6xdavp3j+50a2QSQypbx226MJ+8L5weucY7V1ctjczWvhaHRvhnqEVtpN1HMPPkti0sPlMm0ncdxO5Tz6V1V40qs+eEbWVjDDzrUYckp7vy/U8t8M+C7K/MOtP8aNI0jULee4iiIMSOgDshcYccOBnOOhrHsLGbwXoZ8TaJ8QRdvba2Rd6bby7ftMaSlRMMN84ZQDj0NezarNJ4v0bR9U0H4bjyrfVobtmZ7dGdYXZZIyOvOCMHjNaN54ivtVOreFf+FXT7ltVW6gF3bptjmB2kY9cH8q5nRi9f8zqhjalOScXtvqtDkLf4haNq3gRvDGj2upeIdR1CzaJre3tsRWxcdHc4AAJznk1maLpLSatJefEDXH0nX9NgB0wqVjtbaJR9+LtJn+IdfbvU3gbwr4r8P6Q1x4WlW3u4pGh1PQtQbchlXujj7pYYb05pvjPxfZeIrKDwjrfh9tH1W7mCNJqgCw2gHWSN/wCJj0X9a+PxWZzxNaVCDXu6P+ZeqfQ/RqMac6UK9T4raaaP0fUu6r4utNb8Fra+IvDc895fYj05XiKQ3bk4SVW6xdmIOCB0zV/TI/HPgnT4I7wN4q05Yx53lDF5bHHIXP8ArFHbPNWbwato+mGz1qx/4Svw/tAE8UYNxGuOroOHH+0vPtWV4Z1rVbjUb6LwRdR6jpFmigW+qysJDKeSkZ++qqMD5s+lefZOLUUuW99dv+Az0dYzUpN81rab99VsyJYdD+K2tm6ufKtrLTi0cMAIiv5JMYLyY+ZFHZR1PWq+tjxH4T1/w9aLqFz4s0/TpzdRaW0QN3FCsbLu3AYZFDcBsZOAKx7bT4fEGpXOjyaBqV38QrmXzJ5g3kJa56P5iHCxKMYHU10HhbwlNLa6jo/iLUJE1SImK6NwredLMVIhcyE/Mqj5lRfXJ5q54uGCkpuWkem/z728zyMVRo42PsXBOcr67W/4Pkes+HbrQPEOlRaro1vaXVtMM5EKgoe6sMcMOhB6UV5foHhTWvEmqancaLq97oxhaOK7vNFUx22oTAEM5R+BICMMVJBJHcUV78eJ8AklUlaXVH51W4ZrxqNRnp6GTe3TWEk8viZm/tiW2RLiCTdpt63G1gjL+6mBJP1/CsfUo7e1GpR65puptb6JrFvrL29wwWaSznURTfNGcEbgvIPNdHo/iXXtT07WIfFEFlryyQ29taWOoxAxWkokMW5iPmywR2OOcisW58B6Hqet372mqa3odgfDVjd/ZbVzcl2upCpt1DnlScYGa2hjJR0qL/g7H2Fet7SFmtTq9H0X4eWN9cjVfhT4h1A39676R5lsztLCUDhAWfHADd+grJt49S8J6lpo0L4S6tpt415dyKzGIfbLAndJCyA8sqkY57d61dH03yZNN0mH4y66ItLsRqdsX0lGW3VYyQhYk/OEY/LzxV2+h1PUNS8P3V18XdcW6M8htd2hRq9oxYQlpAD8oJYLznrVLG0076/cc1m+hxdxcX2galpEfh6+0hPB17qDahpl5qEDMlpOQwe1kI5QZJ4Nbt94s1XXFu9Jv/G3gDRktLyKQTwRszSFNsivH82OvH5iq2u+Clk0fx1BH8QNVujDaz391BJpUUdvfyRHa7Ic4GGGCwAPeqXhL4i6poeg6NZ6Xp9pq2nafFF9omvNOTfLvxhGf+Bc5RDyTjJ4rqjjef4F69DzsRhYc3NJ2+R00fiaDVm1jRdY+Jsl1bSIscctlpatHcRyJ86jCHBByOvpU9tc+JP7XsNL0fxd4pm0lbNw1wmg8xuhUIvKcgru59RXvPhPUtL1rw/Z6xo8cS2t1EHQIgXb6qQO4OQfcVa17VrTRNEvdW1CYxWlnA00rDrtUZOB61hLNJ3ty/iy45TTWvNp6L7z5n12w1bwj4dla28WeN7eIzGREewjgid3k3SYLAEZyx+tbGk2cd1MdX06w+J2oTXUSRteRyoPNRM7RnOMDJ/OsWSHXPjB45N1fGS0RE3hRhl0uA8pGAeDO/Ut2H4Vr/CfWtS8AfEOTwrrDhbO7lWKdV4iV2OIrpB/CHI2Mo6HFbvFyu6aa50r2/4Jwwp0J1OVt276f5dznH1Kz0/4hSBdY8VaHdXWbSWbVVW4QXcZUKkkak7lKuoyORxzXS6hqsOqeGHh8QeGoNZuRqjaULe2w4mkDFS8e/kDgmubOm6FL8WfEnjDXtcNtBpeu3E0dnNauUmMQBULKPlDFwuQfQV0/guCSysfBL3oJm+0T6pcDGSXMMkp/wDQv0r4rPYYfEYinO3vuXTTo77H2mUutQpTje8UtL6rcwdN0WO1u2tvBHiu80O9RsyaNqyM6g+gR/mA/wB0mudm8N65d+LYPDur2VvB4j1eaS5Ovw3JAihjGW2quCNqjABrX0fxlrPjCz1+PxEtnqtvFZySwNPbp5lrK7hIQjrhh8zdD/d611XhWyTUPjY2mT3D40vwsYWlJy26U7S2T3xzWGKdbLajUp8y5W9dXpa2q31ezNY4pYnDOpFWs0vLXsunyL/hG7uvBvw2PirQPC9vLplxIry3N5ek396pkCCRvlxznIXPApvxA8E/258R59F8P6Xp73t/bHUr++1OWWRLc7hGvkopBVjt6+1dBpnhHV7jQNN8My+MNMvdA06WEmK3ssTyLCwZVZxIQOVGeOaueKrW4h8YjX9H8Z6Zot9JZrZzQ3kKSqyBywIBdSDkmuL6/lMczp1KbdrPnfvavS1+v6HE41XB66lD4e6/HoXgLTrPVo7aGS3nubNRZAiJvJlKFgDk8nnnmin3XgrSB4d0rTdQ17Y1t50huN6x/aHlYO74J9fT1orwK1PAYirOraWrfR92axhOyOl1bwN4V1S21O3uNGgQapKk148JMbyyKcq+4HII9vU1ylh4d0rVvjD4o8OzRyRaePDWnJH9nYo8WyRim0joRgYr00muH8E/P8evGsjctHpWnIv0O8/zr7LDzm+bXZfqjDExSirHLeJL/wCDvhrxRf6fJJrN3qC2A064t7KF5o4v3YTcTjaJNoAJz+Fc7L4s+HwvtKvJLHxvKmmktcSNDH/pY8wSZlGc4DAH5cdMVy9xptrrHxuutFvw8lld+IL1riMOV8zYmVBI5xmmeJND0XSYoZtL0yCzmj1h7cyRltzxMZBtbJwQNoxxX12Fy2lKMOeUryS6/wBdzGnQlKm6lz1PXfDOm6f8J/Fni+x1x9WsL7Q7gaYDAI/JhmfzGBIOWbcQMnGMV5d4Wtov+ET0/wALrruniDxRbibUmFxHutDFyFHpldi89CDXps2Yv2M5NpP/ACB2HJ7ebXA+HfBtje+GbG7mvrrdNbRuyiG2KglQeMxZ/M1y5fFTVRVHdJ2+48jGxnO1meufsxW2qW/w7kuL7YILu7aa0VZA/wAu0Bm46ZcMce9dR8YIdLuPhprketXT2tmto8rSRuquWT51C54Jyo471lfBHwvY+GvDdxJZXF3Kb6fzJBMybVKjA2qiqq+/HNZf7RuiWeo+HbHUrguZbGUiNCFaNt4GdysCCRjg9Rz60rc+I36ncnyYdadDzbSdQ03wH4MtPEdh4gs77VjCs2tWSXyE3Tv1ZVzw6EgDHVQR6YfB4Fh8X69oNu/itF1vUYJ7rVrq3dJyVUxMIFGcIq5wpHcE15fq+oHT7aSaGx05mQ8brOPH6AVufs+ahN4m+I9k11Hb2Zsg9zGbKFYiWRSQCcE7fUAjNepVw1OClWj8Vt7f8E8DDxl7WKk9L/10PTPhiyT6PrF1IVkjutbvXBfBDr5pAJ/Kt/VtLt9SFu7SXMEtqxe3ntZjE8RIwcEe3Y8V86mIaha+HtPunla1XTpLoRLIVBlknfcxx1q5DYvZr5lhqeq2TDp5N7IAPwJIr5inwBjMz5swoYhRbk9NdLafofZVOLcNgZRwVWk5aLt1Vz2PUfD+u3hgtpPEourAXUNxcrPZRi4kEbbgvmpjcM46g1zF5GbjxF8Q7jz5YIZE07TriaMkGOFnzLyOgx1PvXQ/CXUr7VPBFpdajdSXVwJZY2mk+84VyBn1OBXEXM12134jt4b66tBe+Kkgne2lMbtGtuSFyOcZr5nKli6+PnQrSUpQaj5fGr/kezj1Qp4SFSlGyk0/wPSPA2j+FbL4oW8ngqG1SytdJkW8e0bKM7OvlhiDy2Ax9a5rQ4PAY8Ga1q/iRdMu9VnubuS4+0lWmLh3CoM89AAAPWrfwjub7SfEfibS4dQu7i0h0oXcSXMpk2SAsMgmuHOo65deE5PEUuvX39oC3+07wsQG/bu6bOma+uweHxLzjFO0Xyxit369jx1iIx97l76dDf1m08OpNpGj+MrlIRp/h+wS2W6yMswkMhHv90H6Cim3Gqa74g17Vnu/EGpQpa3Ahhit2RERQinptPJJzRXp5ThcSsHT92Gqv16u/YzeJUHy2P/Z">
            <a:extLst>
              <a:ext uri="{FF2B5EF4-FFF2-40B4-BE49-F238E27FC236}">
                <a16:creationId xmlns:a16="http://schemas.microsoft.com/office/drawing/2014/main" id="{7FAB1E4D-BDDC-49A7-838F-6FC15203691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858000" y="4191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484CCC9B-6843-480F-BEB5-32861AA338E1}"/>
              </a:ext>
            </a:extLst>
          </p:cNvPr>
          <p:cNvSpPr/>
          <p:nvPr/>
        </p:nvSpPr>
        <p:spPr>
          <a:xfrm>
            <a:off x="248034" y="4684273"/>
            <a:ext cx="1459437" cy="480717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bri"/>
              </a:rPr>
              <a:t>KS1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06154773-3255-4F69-9857-AE68204092E4}"/>
              </a:ext>
            </a:extLst>
          </p:cNvPr>
          <p:cNvSpPr/>
          <p:nvPr/>
        </p:nvSpPr>
        <p:spPr>
          <a:xfrm>
            <a:off x="639255" y="5609345"/>
            <a:ext cx="1459437" cy="480717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bri"/>
              </a:rPr>
              <a:t>KS2</a:t>
            </a:r>
          </a:p>
        </p:txBody>
      </p:sp>
      <p:sp>
        <p:nvSpPr>
          <p:cNvPr id="35" name="AutoShape 28" descr="data:image/jpg;base64,%20/9j/4AAQSkZJRgABAQEAYABgAAD/2wBDAAUDBAQEAwUEBAQFBQUGBwwIBwcHBw8LCwkMEQ8SEhEPERETFhwXExQaFRERGCEYGh0dHx8fExciJCIeJBweHx7/2wBDAQUFBQcGBw4ICA4eFBEUHh4eHh4eHh4eHh4eHh4eHh4eHh4eHh4eHh4eHh4eHh4eHh4eHh4eHh4eHh4eHh4eHh7/wAARCAB/AMo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sPA3i6x0XXdQur5ZXgvCxGwAkHdkZ/A16PL418Lx2S3X9ooQx4iVSZB7FRyK89n+DF1E5MevIYzypaI5z+HFWrn4S3dzds8OqQRAKqIvltwABk575Oa5PaRjopmMYVlfQ3Ne1vStRtitrONpGAGXBrgtQXbIWXbgHBwQcV1J+HGpWmlmP+2I7iffuBIbGzuPzri/FEL6YyI9wXK9QEI3fTNefWoVKjunc0nUkkmxsksZDNuUgDv0HtUU8i7RuYbOMHFZNlJNqNytvbuokZlG3bz+PvV64t/s9x9lM6SybtmemGrD+zZ32OZVucjuQHkI3fKOD9PSpba88mMRxnjnJxwK6bw94D1W+kV5JAkLEAsY8jB9K6fTvh/Hp6TwzSW8zSoFEm37hxXTHCxpu02XCE2eQamjXTNHMxdP4TjjpxWZH4e1DYLuC2dYQDkkYDDP6167rfgmz0yGH7XqsSJOSsYWPIyOvOals/CK31nDJBr9sYcYCbgSgHbrx9K7oqmo8qZk8JJu7PCdc1S+W1+xMGBz1I6D39a5m0S+uJ/8ARIzu3fM2OK+pJ/AOmLHDLdQ2N9NCSzIy7fPz0UnP0rjJPh7Jb+JLbR/tNnDJdW8lyGQny4WVsbPfrxWL5IL93C7OrDYKM5XrT0/E85ju9RsbRzcW8btt5IbOBWdJq0UzG11RPtGnseQo5iJ/iQ9j+lem2vglNR1K40+41Y2uyN33bQVYL1x6Zqh4Z+F8WveH7PVZPEFtClyrGSF1+ZMMR/TNXRpOmrzVvQ6MVSoLShfTvY8r1rS7zSrqNUuGubKcb7eTjDrn+Y7iuo8KWf2fV9LfPPnbT7jB4r0HxD8NLbS/CLQrrC3sP2jMBWLHkMejdeQT1HvXB6AL1PGOn6bc2rRSRy+YQT1VVPzAnse1RWg21yo5KdHlqRINUhX+19Vhb5Q0jZAOAB1rgtWhjgmcpl/mySOv1r0/V9Em1DxBdyGO6EEknyvHGfm4I4JwOvFT3PgbQ5dKX+zzeXUjzyRytJCQYdqjDdOuSeO4rqp0+S8n1MKlCbm9DzHSrlrfazsynjGD14rttO8SRHTZmOwyLGXRcd8dDVTTvBV3BNH5n70gv+72ncBg4fpjbzVn/hCdbj8Jw6slqQ08josjrn930ztHoc+lRVw1Ora7HCjUgrnm1x428R6iz3r2Ns8aEZ2RNtGPx5rcn8LSeNNYgudPv7GOa7thO0Eb7kjcJkg8kqSR36VkPeWuj6W2kK5uJYgyuQhUEmpPgbqsWk+PbdrhisEyPE+0FvmYHbwOevH410ul7GN0tjuSjeKi9epi2s+p6LqDBJ2jmhcrtLBgDnkHNd18JLhdV8WQmdUSeFHfGOCdp5H51VufCc2teINUW1nRLlWklKuMpweB7E1zOl3lxo2tW17blkuLWcNgHGexB9iKJxcov0/MUOWTT8z0NRnwT4mfoZNQHJ57GvSdNhlGnW3yn/Up/IV58wB+Fuq3WPln1D5QBjIr07Srm1/sy14H+pT+L/ZFc9SN7/10RtS1S/rqdX4e1K8tvFNo81xfXcW4oY1kL8kEA4zW38Rra8a2i1rTbq8tx5aRXEbsyhyOAVweD61xWk3F79utZI7hU2yowVU2buehPXFdjrcFzqdwkMl00piRSqR52cd/qK7uZU5q7OC0nB8r0MXSJrgWayzXFyWMgH+sPeotd8PTasga2VTJ2LN+hq59le3tXO8j98GB79K0tBa5aORJrlYWbmMOwLPjklV6mt5QU1zpWOaN2+VmP4c8F6fori9vCr3BByu7Jz3PFQeIdF08ahpskaum+5DbRjjJFafiXVLjSDgxCdZBsEjxgKzHsPf/ABqjc3JvbTSbmMMm6fYyvFtaNg4yD61zzlZNrc66VJXsarTrDqdvidxtVpVKnKArjr785x7VViEl19qiNwieYm1GL85K9h7dag1GO7/4TW333BZTaSkOsIVR2Ix09KaN8l7D9mjubieJsRBeg4wegq4rmTvoTKMk0YGkuun2Mtis0E0guSCGJ4XuefWrGsvY6YbXzLYK7nzCEjHzDHAPpzinPpf2T4gW1rcxwQNKCsnmgOIyV3An1I4pnxB06XzrE216lyxYqX2lRyeOvXmvPjUUYvmaudtWhacVFO1i9pWqf2rYwTeSYzHciGQE5yRg5/WrN6Y11izXklJWjfPcOvFY3g20nh0mSdpAS9yzAL90BcL375FN8VW8kmn3l4tzK8yw4XB27APSs6mOowSpp6ihQlKq1IqWOn29j4nuGhk+0SRq4ijWQuZMkDAHc4Jq14CuorbQLqxnLRS2l1NFt256uWH4815Db3PmlZLK6u1u4P3wZpSCpHUivTbC6v8ASG1TUp9JnuLe98u5BEy7gxUbjjnqTmt6uLtG8Vr5mtfCOjLlk/uOrvdU8vTp/OVZrfaSxQNkD+97Vj28DeZO/mRvPsZkKKCNp9D6dOKo6hb6lqTIzW88EYGdn2lBwR3wO4NaE8kWn61pdikckyzK8IlBJC4BPORnsOfevM+sVqitJocIwg1ZBq+sNF4XSFZLdWii2hCMZZWzke9Ni1K0WxjgOpRz6lef6TdRRf8ALL5RgYH15qnfeZ9iurVlXykZtr9Tz1GKw/DcF+PEE2oRW8UheA/IZMZQEKD9crV29yV2aVIuKTOpT7CZC0l9Ikn2fy2UKcg/lyKzvC0SJolvdXGqXL2rRSQrAVJXO8ndjGckGtCK8u1KxQ2MP2gK/mK8oDM2c9Tzx0xVPUbzUdL0VpvsSwxxAqgW5z8x7e/PP4VhTcuZRvq/MiU2tGjF1PwvYW0Fxp99awTsw5ZTzgjIz3BxiuTs/Dken/FLR73S7VLcC2baq4xuCsNxHcAH+VYnizxLJpOmzztM8er3WfKZXy6k9ZPb2rifCXiW+0nxTHq0s807Sny7hpZC7sh6nJ6EV71SPJSavfQwhLnlseu/Du3x4n8QSZd1igY7yOScnmvL9b0W/Ntc63HGj24uFjlIz8pbp+HFetWt3LpuoLdAwQ21yrBpNgBkBU9cdaytCt01DwPq1usXEtyjIWOAXXkcdevsKxhKbV7bhKCi1BPuyCSN1+DYhkySLtiRjqOK2dH1q5j0izjKjKwIPyUVWv7Saw+F09vcXETTpdElARwDjBHfGa4SG5fyk/0iX7o70NPXTqTOo4KNl0PqHSNKVrlZJN6KhD8emeP5Va0e8s18cGP7fJNdTWbxiMKBEhDglcf3sDrSzag0E5htoVIUck9TiuK8OyuvxDfZMiSq0sgZ+nIxj1zmniayjKNldrcnBUY8k2/6Z6XqcO3gL8oyT3rnrfRtKuNTOq3kZ+1xuGQEkZwOMen0p1/qeprmJgN5OBlMVhav4ot7DVrOymcSSSTrHc7gVEQY8HPTjNdVTHKNNJR13RzU8PKpJ2ehu+KrhZbSybzVCR6hHNJxllVTknH4U7XrtbtftAyVh2yByOCCQcj8BSapp0DWbS3V5DbR+eqbCcyFS2CwHbAOeeuKm1aPRbPw4trpl4btLVGWW4ZcE5OVGe+OlePLGTxCT+G56EKUYLTVla+WRpFuZJ40EYID7sBQeo/lVG31LTWkEX9qIJmOF3NtDH0B6Vc8ReT4iuw8MjW8cYVXiEQUgkZDEH155rzO5voI/Ew0nWGEFmdyyumdyHnZx71yU6EsQ3ebOlqlGFnudpe2u3xzp29pWLwszZbO5gGwfT0rLtL601HxXqdu0ZtnRhMZXbIIQ9MHgev4Vn3l5cWlzaHSriaY28flwy3YxtVvlBJ9OcgmorDwffXZme81dpPN++IQW3Y7Z6Yq6cKcabdSVtNPvMKlSSa5Te0q+srTUtO8O2d69wsjSOzIQAmct153Entnirvivzm8P3yjC5QAY7jPNY2m+E9J0WaLUHa6luY3G0NIFOD1wB0rpYb86k7WM+mrFCXUBVJYbdwzuNYSw6qNVKey6l0qqVTVHi+uFIrxLxIFEZclljHGM8ivafGtnp1j8OVurO+mjeS0Xy3ypYrtBAx+n40eK/D+grYSxjS7XK/Mu1eM+tcv4gh17UNGs9P0eyihtI12yXUgG8n+6ueij1r0nyWj7To+vQ6MZLmfNFDdG8Q2P/CO2hk1BzPHEiSIYMuWHHGetcxcalqOoeO9Nvt9yLeK5VUEihQIwecgHryfpSyeEdSt5oorySCKeXcxJcHP4lq1vD8Hivw5qaxSWzahp7N88OQ/ykdU6kH2pKjh6PNOlJN/d92hwRlO6ujd1+7s7e6fzZpVhmH/ACyQOM+pH0qlpGp6TayFY7q/jBj2K3kDAGS3b3Jrs5cO/mxQ+ZGVBCumMgj07VVnWPYEliR1ByVK5FeLLHJu1jpleUk76HKm+sYNQa6uTOYnU7Gj+Zt3HJ9KzfGmsQ31jBb28t3JiXewlA9OOK6TVJJrSGa6063toGaVS8skZZUQjDEY5yOuPavIZLe8XXozJe+aswb5zzleeT6nivTy+n7d88d0Tiqic7nl+uedcazcTXTMZWdt2T79KrXW3z2Xpn07V0PxOs0tvEUUkaeWJo8uAeCw4JH6VkaDYtqPiKwtxkia5ij56Y3DP6Zr2XNcrcuhzJo+jfD+k2MttpVns8p5o1SVlOXIMYycmobXw5NZa8ujjFta/NhmPHQ4+pPStbxdc6ba3Fq9nIkPlgtkjaWwRjH4Vna3dG7vJ76RXMFw26Av3UenpWFByrNcrsmn95rJqnHvcjhstE/tyTwrrEsv2i8RSqqQNpHIXI6ZH8qtf8K78KL8vkXHHH+uP+Fcgli1h8V9Oa9u0bzbmC4eZz9wMA20k9x0r2hokZi20HJzkdDXnZkpwlGzeqHCMJ7o6uYQqkbQpGI5cHcRnP41514m02we+uL51b7UJSVlVypyD7HFdzDKLfS9NspF5jjTP1A5rhPENx/p0ytgxmRhjPIya7c1lKEKfL1Zpk0VOU32O68Jwyav4ek1a7IbyrbaGPeUDk/57muD8V31q129pcWVvcLFIjN5uTlhgjkc4rsvAmrxR/Dm9tSypJHKyoCfoT/XFed+I2WTU5mKq5RvMZlH3QQOv5frXDWqyq1Pka4SjTpVGpeZ2t4yvpkV8wwLoBlA6qAOf1wKsW2lNNpP2Yy+U5xNM5HOM5AFcrYeOvDMmm6XDrGqwWDwR7XikzkqCcHpznFdZpOsWuraHc6xY3CyW8zOYmXoVXgCuWFCSblLoTGMXNpGLeT6hqVrPrT6iEurmRbeV/LC7UQ4XGO/Ofxrzrx3pRtNUmR2eRpVWTcxySAnBr0Hw4sc3hm/iaQblmLg9wdq8Y+orhNR0vxFqWpEQ6TczZICSNnaV9cnjH4130HyNTTsaVIQp1JGlY+JkbTdPjttFS91EW6wySyDeGwOMD2/CtCK08UalHuvtUXT4ADiKMhGx6YFavhfRL3StLihuZbe1MYwRAm55M/3mP8ASpdSugZBvUgD0HGPpXi4rFwjUaprrvucKpczvKXyG+B9F02fxJaWjI9yj/fMrZLCu38S6NZ6MYVsgwSU7iCehrl/hxNLN4xijt/vIjsXbAC8f/q/Ouw8eLJFbx3M9wPlBHX1rswk5yovm7mkEoySic54uZf7PVABu2n61l6YyjTbZGLHDtuX2zWjrDLLaNn5pMdfas3w+BNZyc5KPkD2OP8AA1vmCf1a/mdteyR5f8Tob2z8QXE18hmjlHmRyxg4CdBn0xjFeheArqW/8G6bcTCQNt2Bz0lQH5WHrxxn2rN+K+padZWsMM0STXsgCxxN08o53Fv0xWr4I1uy1fwvbT2u23aGMwyQAj5dnYD0xg1hipueEh7u1vloc0puybOO8d6z4rk1uf7BcT6fBau3lIn8YHc+ufyrsNB1SPV/DtrqU0sCu0eJ1YhdrDrWd8QNV0KLwpJrzMBc48m3QtgyuDwCPQda4z4cQr4jivLOa6MPlL5qbF+U5ODwac6FOrhYzty23InPT3Tt/ELaRfSLJcazGI44GURxzYJI78cHuK8w1R1b7O6EnZkoOhOf6V3Nz4I09bO5m+33ReKJmxtAyQK4W/DmSASbdu4AYH869PJvZ2k4O5hJzl8aOJ+KPN7YRtnclqS3+zk8D9Kp2FtqXhrU9N1qNYHltZUnjjPIZhyAR9M10nxA04XmuxNu4aNI6h1uLz76K0PKRruY+mOBXrKjzTUXszNNRTZt3/xCl8R3Ns+uaTFbeScLJb5+X3KmupudQtrqzgeK+3xLH+5O3IC/h1rycIFuNhOAx612HwwtYdS8SDQr68eC3ud3lMig7ZB257Hn8cVFWmsNG62QOTnstS5qc1ikn2iRRLKwH7zrn86iXV5lUKs0gAGB8x/wr0C5+G2j72FxqV/IwI/u8/pUv/CtvD55+2X3P/TQV5E84oP4heyr9Ed7pml61eTCaO1Y26knzrj5FK+uTXB6/NI17cyRDpMT144NdTe65f38yPc3DSZ5ChsDH0FOEGmTP5k1nbvKTksU6+9c2OzT601FqyR25e44OUna9ziNJn1+9tpLPS4y8DMWkZshcn36dq09P8G3E7ldX1aQLISzRW+MduM11EjM0ccUMYjjU/KqDAFSRRMUldRks20Y4+71/nXDLMHZxhogfvzc+/Q8m+LPgSOTWLNtJEdtFDZAc5JY72yWPrzXdfCezu7b4bWlnebYlDSx4H3im84Jz0z29iKz/jDrlvplhb2sccU2puMqAcmGP+8R3J7Z964PwF4u1LQ9ejlkuJLjTbmQC6ids4J434PQj27cV6cadTE4JOO6DljF3iezG2tdKsLy+hjaNTGdqFiVkkPCBh9cV55bXWq6fcPrGr65MbjBZUjlbav/AAHpj0HSvRvEmi2Ws2MdjeT3MSeaJEeCTaQR69iOa818WeE7PQNOm/tO5ItJW2JcO25nJ6KB6+wrHKqtOUWp6vsOTk9z0+1kubzQLG51GFFuZY1kYR9s8j9MGs+8syxkY5PYcVZ8Ja7pniLw5BdaXMZfJjWCWFlCyROqgYYdBnHGOKku1LSJMk0gRRjaCNp+vvXgYinyVmmVFXVzAgt1juQ4zkHJwTmqPiG5uDJ9k0y1n1AuBIWJI8snqOa2TFK2cQtnue1KkWxv3s6xs3q4GPxNa4fEug24q9zOcb9TMS/8S3UCRyaZa22FwZJZjzx6Vnr4b1C7mZ7zWXhQjlLfIX/69XNT8Q6HpspWS6a4df8AlnBh+fc5wKzbnx3GyP8AYNOVCB8rSSZ2n6DrXrU1jsQkox0ZE3GStJnK/Ezw3Lol1aX8N21zayYiJkyZARk8+3Jrf+Dmk2suiy6lcQl3jvSsbEkZwqnp9TXK+Ir3Wdcm826mRgCRGp+6vuAO/vVzw1q+v6Fp0lna3EaxM2/DxqQD7GvSr4HEvD8sn7wlXhbltoWfjjpNxHoul30ssogW5dIk2/IhPJBPbOOKX9nWET3muXjEOESOMbT0yxJ/lWZr8EniOe3W/u7q4ldgBG8jbYvoBwKq6Olx4P1FbnSJ5mDuN6I/ySEH7rDuKU6U5YR0uoRmnLQ9f8Shrbw/qMmQC0ZQH3PFeSaqv+rbIA3LtOeprW1H4j6pNbT2Oo6ba7ZRtZVByOeo57Vha6nmaUdrErj93g45qspwzoU2pbg5qT0I9e2ya1Z4GRhc/XrisOVnGo3hkVt24Ln2x0qvpQnezSXe/nI5wScgHGDzVq4jaKFZJGVmbliD16iveo6Wl5HJN3uZdwU/tBOcnfjI71qeHriSx8R6fdK2HW4jfAPbcM1mS/LKjMo/1ik8djStLJHtYY3o3X0weKxxUeaLNabUdT6k1y6sdPBuJpQp6og5dvwrmJPFk/mNtsY9uTjO7OK4fUPiR4gfYxjtJPlAVvIGcAVW/wCFg+JT0ltVHYeUnH6V8jDL5W2OlY2lHRrU9ZtLQymNSoBznNaUVnJ5q8A8YB/pV2ztB5S4Bz06VKYHViXPlepbivIV2WlbcjVYYI97nOASc+1eR/EjxZ4o0PWU0+HVI4GMIdo4gpKbiSMnGQSK7H4h+OtG8Pae0VncQ3+qOMJBGwYRgHq5HQe3WvKfDGk6Z4gvbrXfGetmC2mZmVFbMsrn+L1VR+vA6V7mXU/Zp1KkbozlJLqc7cXl5ql/JNdyTzXEzZkd2yzH3Per10sGm26K5LTupKRr1HuTVIwfYdWMFvN50asRHMFI8xc8Nz0rrNN8K2d/povpZ5pLmRc7hNko3YHtjivolOCjzS2M4ylOXLA9F8E/Ezw7rdutnqJbTbu1gX/j4IZZAoxlSO+RnFeYfGvxMuu+JALdnNnYJ5Vtn+LIyzj65x9BVnTPCCp4jjRXu54EhMk0wXIXPG36GsH4r2cOl39rb2y/upYTKrFskgk4H4YrgpYGlRrOrTWjH7SXNyMs/CzxNeeH77Urm1jWYz2oQxuxwWDcN9Rz+dWta+JHi+6ldUuI4I84YQxAcdjk5rkvC19Z20Vyl8HXzdiq46Dn1rU1bydPtJL2QpLDjK+W3Dk9AKivRhKo247nFiKtWMko7Bc+JfE1zulu9auRF7vsUVlNqaXB8z+1mvLksFjiWQsxY/yHvXLavq02pPukHlQDhIweAfU+tWfBaA68h7eW3GOvFV7JRV0rC+rzUHKT1OuitWVfNuLqYzsD+8VygyPRf8a0dNv2jjIaTcVPVxjcc/4VTvEUyAjpj1qO1W3890uJvIOMq5Un5uwrJXuecqsjf/tFgpaTaS3ZRwKgk1SSRXByPesiOSRWaKLqCeW74/pSyzZhKxgjHXI4NHvdw9rPua2n63Na3q3cKiSQ/e8w8Y9vem6vraXAENlbNAhcvIS2Sze3pWMnmONxKKy9gaZJbyK3ytnnI/rWiqSSsivrVRPRkkl1Jd3O7y2BX5QTzj2rUFxLNAIZWBUnBJXkVQt4dm5+Sc4BDYyK0YUY5BAznjj+tVzyV9QVepzc19WZGmvthaCQGLZM68Dtn/8AVU9/ESsYbseR75JpFhVLe/Uhcidtp9BgUl2wZgTxlhxXs4d3hFnqLpcyb1eJM9sUkjCRXboZMFcfrU90vzz8DJXPPqKzwd8JVSy4HGPUf40VnubJHSWCLLYJLI4CxnDD2xULRsSSG4P+zVrQZF/s2TaoJVVxjpQQ2f8AVJ/31XhzdptHnV3abPW9X8UXWtW1tHDbvp8BTe6rIQ7Z6ZPGOOce9Y2pxXmoaSbB765Ftu3LG0hKg/TuK6HVfBXjj7fNNJpHnSznfmCRNi57degrnfJurG+ks7p4i6n5gsm8A+mRXo0sLQUeSKR6UpNrU4TVNFuNOuChRUjI+RlUYPrzVS2k2zXFrNGw3xFYyql+3B4716VdRwy27RTL5gI4U9M1zhBhlKrtQA8rjGamrTVKzsYYTBvET+LTzE8P2sI0rF9G7zycbZgPlAGFIA/OtHTIVt1itY5JGBfG0vy2epqi0yxjAIPue1UrjUfs9zDN5n3XycexFcblOc/I9yODpUo+Z6Hc3sGjIb7JEcaN5gTjKdxXi+onWvGWuTXi6ZM7EuyFjhYo85xz2r1PxQ0F54efYWKTR8MBwQe4rh9LtvsckfkalNbTlcCQyFF+ma1ozkoanlYqcaVRPucxf6Lq1vFwokUnB8kElfrkcfWsnxTerHZ2+krN5v2fJlKcjeT0/CvXLmDxFJaNHNci5ixukHmqd+BxnjnpXkc2myJ4iu2eFjGQ7I2OMuPX8azcpSmuc55VoyevQq+HdJOoXhmuBiKBl3xEckkZH4VZsYBpuqQum793cNDn+8jdPyrQtIbiFpm3eV5jKcDqxC4q9YaQLi4SRcO6sWG98MGPXIpN87djmeIbqPXQfdy/OdrYUHAPrTD508gWPc+AM8dMV2Gm+GbUASXztMc8r0Ga24bOzhTZDaRIOACBzikoWJhhOZXuefwabeMwWGJ/cketaVvoFw2I524PXA6V2cuwHa0YLYGT6VX2x+aZHk2KBliegHrTsEsPCJzE2h3iBljCtjgYqpcWkyBVmXaUznIxXU2eq2t7eXFnbTAtCgZpCRggnFU9YuLKFU81/mY445ye9KzIlhUjEghYISoQkdRntVq2e3VijSHBX5Wx396NXuIsR/u0EWfkVQQQT1zWXdXBjPlb9rDJP17ChJbbnRTw8G97gZoQmoDeifvmIBPpgVDcPHmMBgcsD1/z61ma1oF7ATK5Mhc5YKwB3dayZrbUlYFrRg3HHpXr0JcsEdvIzobnatyxYgqVPesVpBGfY5FVHt7pmXMMis3ZhUT29wmdyYGcH2qas21sacmh3fhiM/2PJKGDA4HHbFMZZtxwsmM9mFYvh954YglvK7BuGGeMYreby9x+Q9f7teJXup3R5ten712z2L4heMtbeOOS4mm06Fzs2B8B/rzXnf8Ab9jEP9ezS53Zboea8/8AFXijUPEGry3V5LIQcCOPd8qn0A7VQivPKiCvISV4bGeT/hXo0qsoQs0VUxT5tD1CfxNb9clj6Dmqy6xZ3l3CJN0EJz5jEZ4rgI7hXUSANuYcZqS2uWjCszb8HI9x70qmIcvdkYxxlSD5kemz3XgzcVN5cMpHQE/4VUj1DwbaT+cLK4u1C8eaxKj8K4JrjfhWUuwwCc45JxUUt6ViYN8vOD14I5/GsueJq80rM9G1HxjptzZtDArRx7dsaqvHtXMz3SrDA93NG1tMSCEYM6HPXb24xXJfbFlH7obVBx6ciq0ly/msC2QTgjHX8anSSOerWq12nM62fxBdLbNY219KbMt0Y/PtH+elZ9zdsxHzNtPOCazJ7W6RlZ0VYyAMls49RioHZt25+DkHj2qVBS2ZjKEupsx3h2R4GcZxnNW4rjavDcnr8/b/ACKwUmdZCrP95PMA9R/SpYWJI27iqryuep601Yi1jqbbXb1VEYbaoOAN3rWlH4rmEO5lU5rifM3R72+/nJwSPzqxEJs5bnJ243dPSq3Noyn0OubxPJsPyquTg+tV18RtNE6+WGDZVs9MEdK5eZbldo7yNnAPBJ/yKrF7j5trARj7yn1o97oKTqGhexNFkWkIETNudC/3j7VTknvYtnmeajKflUnK81D57TsI3GCRxgkZpIZUEb5mcAHBAzioc7bo7Y4+SVpI6Q3weBBNG0bhclQR8x9R7VFPKJju3SA5XjI5H+cVjzXxW0jQHOMqvtzTWm8uNZW3DPQZ61DdtjleI5ZJxNG7lvII1QLNLGrZ/ePUMmqzTMDJaiM55xzVa01JihbzHC54+uOlWTdsUDNI2SNxFaLFTitDpjjnbUdNf72D+RIu3qcHr9apnbM5YxvgnJ9atJeqFMcjbioDZ29jUqXKscbBjoCe1TPGTtYv68rFuCeG1s/IghYbwSxPU/8A1qpC/lAH7g/nTbu8GSUAAK4wPY1lfbV/v/8Ajtcjk5as4/a8zuf/2Q==">
            <a:extLst>
              <a:ext uri="{FF2B5EF4-FFF2-40B4-BE49-F238E27FC236}">
                <a16:creationId xmlns:a16="http://schemas.microsoft.com/office/drawing/2014/main" id="{64504EB4-393D-4CA8-8154-B22686526C6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010400" y="4343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FA116B8C-C1DF-4F46-AD36-8157F1BAE2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343" y="229414"/>
            <a:ext cx="1546116" cy="154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731EB481-8291-4007-8EE5-BEE0B895A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069" y="1579465"/>
            <a:ext cx="1539223" cy="1225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10" descr="data:image/jpg;base64,%20/9j/4AAQSkZJRgABAQEAYABgAAD/2wBDAAUDBAQEAwUEBAQFBQUGBwwIBwcHBw8LCwkMEQ8SEhEPERETFhwXExQaFRERGCEYGh0dHx8fExciJCIeJBweHx7/2wBDAQUFBQcGBw4ICA4eFBEUHh4eHh4eHh4eHh4eHh4eHh4eHh4eHh4eHh4eHh4eHh4eHh4eHh4eHh4eHh4eHh4eHh7/wAARCAB0AK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y288PzaBYJPfapaSXeB+5jJy/r19u+KuqJJrWBZlKlk3W7EY3DPSr1j4K0e81L+2BfTag3J2ZyHb/AGgOfwFdN4LtPD93rFzJrWswTanFxBp0sbW4jA6DDgZ+mawlSvqjnw+d+xi4ybk1vZfhb82ecXemTXNx51rAsky/eT1Hfj1FaVpazXptrS+s/wB4rfuZkU/vRnlG9D0weuR71u+Oo4oL5YRpLWLjdIzOys84b+L5TtAGOgrm7WGNbuNw0kG5gCyMQOe/Fcs7nXicP7emq9NWv0OV8Qab9huhJGv7uQlmXGNjZ6V6H8OvF97BpselQw2285RJWXcyk9CAeM5xzS32jxa1qK2sTxvd7QtwFyVzj/WZ7Z/nWhY/D2XTEF3Z33mzRgOIxHgZBzwfwrCVenJKM3qdmU4fEwcml7uwvgXVGt9QnmnYv5jbmz1yTzXeQahoKxrdXdzcglwrxpHkjJxnk+9ec6fAsHiO4thnZMrPFn3G4VoPdQQECaTbu9s5qatKMmj6ahVfsH71rGh40um1DX30S3tlhS1ldQMlyzAcsT9BxWTbsttbXNp/GXQAj2Jrp9avbO21G08VaTeRrfXVsheJkDjcBsbKnp93PNcrPIGJeQgsSTnuW71FraHweYKr7ZupK7Og8H6mtm/+pYmVgGO376jqAfUDn8KwfFuuXt5bSRpCsZZyzEDJCk4Ayen/ANeo9MvPseoQMQPLSQMQOnXk/lVfVjK15MN2B5jA4xwcmklaRnHF14QcIzdih4QtotU1AaZeXskELoWCs2QWHPQ9PWqeoxW2m6jMqP59ruMTOnKsvcg+o6/hWjatJbSOyhCzo0e7bkgMMEe2a0vitp+j2eleH7TRb+G5kmiZ7iCJTmGQ4yrf7Wf5VteTn5MvDU41uWnbW+/c5ay02RL1EOGSUgxSLyHU/wAQ/wA8V1d7L9g0xnjGfLHHtUfhi1OnhoLuMTwgDKZ+456lT2Pb0Pel8bRr/YUsenXkDy3BCLDNIsUgHf7xCtx6GnKXvKMj7SH+z4eU3o7HlOqXEuoXz3UzFtzZAY8Yrc06zjk01pVXdCjoYAWAOWz8uT2BBPSqZ8O66rFW0y5x137Nyj6EZH5V1mlQGyjgs5tKv7mFUzN5StHIHPocHoOMHjk1pVrRS91nwVSq5ScpPUxptM1G6tJQlr5kMb+ZKlvHv2ehdgMn+XFS5S1gM0jfKq7pGPVveuntdKudNuo9a8NX2qiZiVMdxbmGRP8AeY/Kw/zis7x/d22rwRW+oNo2mX4bdcS2rl3lHoYYwVz3zkVjCvzSVtvxXyO/C1HQpOtLdhd37TabaeIdIsNTsLsvuluLQZjUDgkkfxA44NaWteLtcvdHSPUo9K1+1mcQx3NxbAXEBYcE7Twc9PWuz+CTjRdBxcWPmtI7/Z0bG3DDBLZ/H8KPiNpmnaZo9lcwWsauZRE0ceB5iFcnI+oyD2NP665TcTWpkc6dH2tT7G3f7zypzNCwWVWeRSVc9cEDpUd1KRbl7dlZmGUGehrovs0CzT39sjyW15Md7MfmUsrZVvQg/nXKIi+YF3AAnk9hWsZc2pjUzObVordfceg/CTWdJstOuP7auja3bSszE5IkUjHp+ldX4v8AFlva+HxJ4fRJBOTGJguMY64HXOOleQmzmjYSRnzYuzLyuPeus8CTQM11pN+8QtryImJ5iAsUyZKnJ6A8qfrXLUowT5t2dWHzqsoRpaJLS5n2M7b7W7f/AF1jIM5OC8ZPT3IyfzqS5nFzPuVAi5yB6V0F1Zv4kkth4f0uT92hWYbBhWz03dOnNNu/B+r6VCtzqFuqR8cq4bn3qXiqd0m7PsZYvG1ZJ04v3TLtrd3Td8q555Gc+9SXdnKsSPHIreYMrjow9quwwyyOI40LseAqjJrpdVOpXGgWOl3llY2MdoPldU2yycYBasJ14xd5SscVGhOs+WnFt9kcA9tMkbSlGAUgHjuRxUbJyOcnruJ5Nd9FqTp4bfQWgshE77/tHkZmxnONxPSsoaRpch+a7aJvUwZH6Go/tGgt5fmer/q5mLV1T/L/ADOWUFZQwIyDkZ9aIpJFvI7sqkkkbEjcO/c/rXYjwj5y77Se2uV9jt/nVpPCqw6M1vPosz3skhEMytlSMAkkjtWkcdSl8MjilgMThp/vI8rXf9Nzj7e+gxjY4OeeO9cz4vt59UlQnKRRtheO3fivXfB/he1nvb+Dy0kmtoFfG3kHPJAPbOKi8T+H1czL5KtcZDKyOMHIz9P/ANVarEpa20PZTxmOwT95Py66HjdmraeirbNJGB02uQM+pxU08uoNbtMtxdumcO3msBn866HQ/Dw1jVZNPWZIjtLDcccj0rK1xbjTVfRwymKOUs2Dy7HjP6V1c6k7I+YdBqHPLbb5kWl6kkFvdSXa/ap/K2WyTEsAzcFzn+6M49yKx9M0xpLzIUPI5LM5PQepPYVp2mjardzwRW+m3LvcsEiBjIDn0BPFe8/Dv4HWttFDfeLLhrmUqD9igfEYHozDlvw4rjx2Pw+Ai5TerKjKrXXK9kZXhi+sfIt5Emj8mOMAn0ArlPF/jO1v9TeC4sTLpcZxFLEds0Z7uP8ACuGtNU8qQPDO8RHpwK0DcWt9jzmSCY8eYv3G/wB4dvqK6KeGUJXZ9ziK6xNPkasa13Yavp2m/wBtaTcpqmkS/K8infsz/DIv8P1/lXM2tjcajqC29pbOrOflTPA/GtvQNS1XwtqZuLFwFkG2SFxvhuE7hh0I9+tdVZabba5INb8ExxQ6jGd91o0r/MPVoifvL7dq0lzRTseFPKsOvek2l5HHz6beaPcGyuswysAWG/hs8gmn2cSyyLFtbDnB4zxnmrmqXeoavqZe9hUXSYidAgTaFOMN79vwqzBbpYxGZ+XIwxxkDPYVg5vl13PCmocz9nse4+DrrRrfSYY7FoVhVBwCAc98+9V/Gl7a6hpU9vGS6RkNK8a7tig+3f2rz3+wL0XdqscUgiunxG/4Akfhmug+IMKaL4fsNJtm2LKDJIBwzY4yfxJr52phYqspX1Z10lOo1TXXQk0+98N6fp811pd5dLd+RtjR7fO9ifvbs8Y+leX+OPHUGjSwKV+3z3EhEgSUfuwOuevPPStmxuCB5JOf7uTXJx/A3XdW8dItjaLBozlbp7x5d6ShmyyLjnd1GDXdg6NCvWtXdv19fM+0nCWU4ZLC/E7a/wBdCL/hYds2p+T9mIszGWEhJ3Fsen14roNH19NSs0vIo3CMSBuGDkda9L0n4E6EbC8h8QX82omZg6Rw7YhbEHjyyBkccHNcv4/+FP8AwgmoaddeHbm9u9Hvo5RcQXB3fZmRdwbcOxrtxeX4SdNvDpqS79ScDnmLhWX1trkf4f8AAIdK1JkmDQsQ+funoTXpvhfUpIntpkO0SY4PRW//AF15poehyX1lDJbskc3mn7xOGXtXoOkafcQw21vJhpfMx8pyOua+Srtw95aNH0eOVCvQaeqaMu5ur+z8Y6jr9qTClpJmVj/y0P8AcA9Djp6VzXinxvBqSM0Wlpa3DAhgHyvPXH49K9S8SeFLXVZS7zSxZILhOjY749fevMvip4Vg0lYr6yUhGG119x3r28HmFKty05b/AKn5fGvXw1/Zux50JZkkkkjkdC64bBxlc5IP5D8qz5tMutcvobe1kkN47gRsD0PqfYda1rFbRroC8LeTjnae9ezfBLwPp13pl5rtxHKIr0G3tQT84iB+dgeoyeM9cA+teji8ZHCU3OXyOGlCVSVl6ni+tXXiia6tF8V3cmqxWZYRyRyFShzj5cYx064/GvY/hPrGtXFuv9geJItVtYMNc6XqJ23CRjqY2H3sVr6t8JbLVtRWILHa6ZGDjc2+TjoF44HfJOaveGfhTonhPXIdX0qGS7mjzhLmZh5Z/vrjjOOx4ryMVmmDrU7S1dttjp+qrmU4XXf/AIf/ADPjeOK/SFWKhifWpY5b6M5NuAfVXxX1Honw78H2hVTo8VyQOWuGZyf1x+laGt3ngfwjbpHJo+mNcuMRWkdugZz2ySPlX3NevLN4uXLTg5M9CWHxWHjzVKiR8w2WqXixGNlDx90Y5/L3rR0y9mjuI7q2mlgmQ5V1JVlP1rofHeta54guyt5pttpltE26O1t4AiqPUnGW7c9K54RmEgMA3H8JBH6V3xm5QvJWZwTzSq4uH4m9obK5maRyZXbOT1PrWlcPGkJ8xdykgY/GubtjsdWWTLA8YNdJGd0akgHI5BrkqLW5xq/U9Y8K2eonUbW41G9e8jjtv9GRzkxKW7j3/pWl8QPCdz4gjsmtbiOOSI+XIH5G0nOR7j9a5n4QSAG7UnO1l/Eeleqrzt9xXy2PxE6GJU+x34d2Sa3R8w69La6VrVzpouhcNbylPNWMgEjrjPvXrPwm8ReFrnQXgvPEUEF1FIRJbs/luO4OD1H0ra8VfD3w1r0lzf3kbWs5jJ8yE4ww/iI78V8qeLtL1S0vV1CxgvDYhjFb3aIV85gegx16fpXt5XGni5qSdn5n0eIzl1KKT30PtIeJvBDL5c+p249XDtz+NZ3i7+xfE3hl9L0HxRZpGJV+0hn8whO4AHIPSvEPB3iHT2k0TSfEWj32hajZ2xF1NdzFVupGACkDjbnBbnv0rprCSGz8W3enx+XaHUXDwSSEAOAOzHr0oxeOq4eTpcqbtdNbGNOjTr0lOUmlfW532iaJ4K0tEhWa5vZMBQeUX8xjFbn2FYb5pmWNWA2xpH9xF9vU+9ZOj+H7W12y3BkuZcbgXJKj6CtxTwNucepr5nE451YOFkut1+pni8Wpe7Tk2ttf07AwAHtXnfxQRbpDHNMsMEcLyyM5HYHAA7knA49a9AmbapLHGPXvXi/xM1FNQ1ryYSrRwDYWHc96vJ4c1dS6I8avJKFjzufT5HuEWAZWRwqkDoWOAD+dfX3h7T4tJ0Gx02BV8u2gSMcdSByfzr5Ts9Qji1uxijYf8fUe5vowr6I1DU5Y1ZpLqREyeP73sK9fOaFWtyRi7biwSjaUmzrbi4hhUyTNFEAPvE4ArlNa8Y6XEjolx5ijr5ZyPxPQVwev6w17IVnkZ4V+7Ar5z7u39BXNakJrqRclRGPuRqMKv4VyUcjUrOrJnJisXzvki9DK8ZfEH+yQ1jo9w0l90Zwfki/xPtXmX2q61HVvtmoXM8sk0gEspbLcnGefSsqFjIgbkkjmtTSriSGRtsYl3KcoUDbvY5r66lhYUYtLc1zDMquOnzTenRHV+I7i70C4j0y11iK8hMIctFggE5BUjkD6D1FYth593dIYlUS9flUKBjvgVAbyKSFI30+FCoxlcoc/nzWp4TMcRlmuQY4NvL44znpUytGOpyQg5v3UdTrE1pqVrYKbJbee3VvOZMYkJxjp24/WoAvArU1WwhtdFXUkuFeBwCQG5GenHft0rn11C2Y48xv++a5Um1ob1aU6UuWaszrfAWprpuvIsj7Y7j5D6A9ia9tsZ1khHOWxivnTTpLQ3kIu5CsLEnevGPTke9eqeG/E9m4mhjneQW65G4gs6gdR614uaYN1PejuaUZ8u5ufEvWI9H8KXZYuJbiMxRAdSzCvn5I3WzjiZYIIUHypgsVB7gk8GvRPFk9545u7b7DbywRQIzQo3zeY3rx07Vc8A/DtLyNNU8UQEI2GisG/nJ/8T+dVhfZYHDN1Pi7Ho05ct2edWviKwtIpYbqWG8SfHnLNiTf9Sah8Vxy2egR3lm/naSzKTbON5iUnqhPIGccZr2H4j/DrStbsDNptpBb3ca42RoFDjt7A15r4XsHmtZNP1BFayQ7JtzAZHQ4z7VvQxNCrH2yWq3TNoVJ1V7NI3fhRq+tXd7Zx6TfXNxZOQZUlYsqr/Eefu4r2vIUcDHH5msHwlonh/wAL6StroduIbeX5y2dzSZ7k9az/ABd4ut9IgZY2DXR+4meh9T7V4eJ/23Efuo2RzVKiW5V8deLre1t5LSzk3XLEplf4feuF8HeFbjxbfTtJcm1sLb5rq4xyP9kf7R/SsG/vZry+eZ7aKCI9Fjct1PJ55/wr0b4c6tbSfD0WFu225+2y/aVzzjjbn2Ix+VfWZRl1OnLlPDx+KlGm5nLfESHSfCvhC/uNMtY43H7u2ZwGcuTwcnqe/wCFWNO8Rza5odpeLK5WWJSxJ+YnGCD+Pap/ihp9nqmhx2V9HvhaXdwcMCAcEHsa8+8FG88P3f8AYl5I0+nzOWs7jHKMeqPjpn16V6+OwqnHmS+E8rBVm4NX1bO45+tPfCpjq3f29qEKxxmZuDnAz296rR6jp6OWm86QDqseMt+JrxJSUVds9TCYGvipctGN2eIW0ccSIHcgADlRnmtd5rO3O2TZMyLucuioE/LkmsRGwAepHrUF2PNjCgnIOeDXsSjc1p0Z1HaKbOgGqWVyn+iQxgFvvEEkDHvnr1r1XwWmnz6HaQSwxz27o0c6oBlc9ePXvXhNjaurZXc+fTgV0+k65qGlReVBM0Ubn5l7ZrmxFBzS5Xse3l8v7Nk51o3jJW9DovGj21vdrptleT3ENoNpMuF+fPO0enbmsNW4xnPrjtV/QdUtLe/kn1G3W6Dg4LrkFj3/ADqtYQte3uyJQEJyc9MZ6VK93Sx5VeaqP2ie/wCBsadu+xL1xnIyO1X4JZIXWWB2RxyCDyDVp9HnRViiR5XCBmVEJCgjiqCMNzJuGUOCKxlFvXoZJq9jqtC8UxWrj7Zp0UjEEGWEbGI98da7e08eaSyBTdeWQOQ6kYryEcVBdTLAi92J4FcFXL6VZ3e5v7eolZu57rceKrG3t45prqFUkGUy3WuWvvEPhKO5e4jsI5pWYsdkXBP48V5nZvLNGXkneRf4EY521PgGso5XSgyliZp3i7HWav451C6QxWaC1jxhT1b/AOtXOww32ozny457qZjluCTn61qeEfD0mtXHmNIY7ZGwzAck+gr1/RdFs9Ps1igiWNB+ZPrmoxGKo4NcsVqKMJVN2eM3fhzWbWzN1PZskY68gn8qz9PvLjTro3Nq3lyEYf0Ye4717N49vrXTtCl+VTJKpjj57nrXim0vN5a4ySFGa6MvxlSvHn2M61KHwvU1ta1671K1WGa3iRlbcGXPpXH+KNQuLOKKO1hEl1O+yIH+H3re13VPtE0VvHaQw3McZTYrnMjjrn06cCmaZqNnoVv50sMV54gnQsrSKGjsUP3eO7HrjtXpvEVXa+r7f5kYPAU51VThGxCJ9Q03w/bt4gvhENo2tJ8pf2UdWx64rQ0QaVqksXk363CuCzCHqqjkk9x2H415h4nstevbuXVb+8fVHP3pt3IH+72HsOKxba5ureUTW8ksMg/iRipNaRy6M4uUpas9fEZpisJFUKMPZxXlq/O56nB8P9Hj/wBdd3ch74IWrcPgvw5GeIJ5D/tSEipZ9aPPlxH6sa4rxt44uLCPyY5/m9F4xVRp1Zvc8FY7ETdlNncP4b0FRllMWP8Aprim/wDCN6DeRFEVmCnllkOa8Fh8balNfqzSFgWGASTXqGmeMrfSrBGnI3SkcYrSdCcI3vqVVqYm3LKTZ3fi3wr4c0H4bHU7S0kl1G4uFto5JZGfaDySB0zgH865zwysVrYSurKLnzOFHO0Ef5+lbvxC1Zr74UaLdQnAbUG3Af8AXOvPIGnjtxN5/lgMQgB6564/SvPwsJypy5n1Yovue8fCzWmXw9K1u+24+0v55XG7/ZyevTHFcp8Vbi1i8R211IIYZbiI+cVAGSDwWx3wetebjXL60jlntpnil28tE5QnHrjrXpvgPQNNutIXVtXhe/vX+ZjMxcdM4ANevCPtaSppfM8+p/s1X20paPocwk8LJuEyEDqQc1mas7G5APzIF+Uivob4eaj4ZubM26RafPZTHaSsa4U+h4yK8j+L3h1/DeviFYWW2unY2jIdysuegx3Fc8sJ7OPOnc66OKVVbWZyumXTrNsZgEaum0WyttQW4LXyw+UOAF3ZPv6CuTv7VrS1tnkRkmlBZgR2zx/j+NZ8jDaAS3UZCkj+XWuWVP2mzOlSPS/B3jSw0WSWyvEkEYkYiRBkZ78V1N98WNEhtSYFublyMBVTaCfqa8UsI2ubhIwrFCyq7DkAE4yamtNLuLrW49JMkdvNJIYw0uVAbnAPpkjFctXLKNWSlIpYhwTOt1vxTceIphNI20KMJF2X/PrS2VnaNpc11c3PlygnaPQY61yV5Z6loOspa6nA9oQwBZlyCueSPUVvfErwzf6Gsep2tybvSJ1UJKvG3I4DY7Hsa644JpcsNEKljaFOonUXNfYwNEtmvNbLPeRoVbduY/M+D0HvVTxVJdA3ccnFxk4lAwXPZj65FaGg+Gf+Eh8MajqOmXRfULFw32RerR4zkHru68VzT6w99ZiC7y8keUV2GHA9G+ldcKfLaR6+Vzw81JR+NGL4E8UPDqLWN85wWx8xro9d0UAm8sAHRuWQc/iK8o8Qq1rq7yL/AHs59a7rwZ4lkmthbyNvCjlD/Q1tODXvI7ozhiYvD4j5Psd7dMVgZhwcV4b4xuJp9Xk8xy3zUUVtT6nyWBWrM/RlV9QgVuRmuw8UDbJZgE43CiiiW6Omp/E+R6xr8rf8Kk0aHjZ/aR/9F1z2lxLfO8c2QsaHYE424PSiivKo/wAN+rMuhVuEVQ6c4Ir174W6hcyWkFu7KY3jD9Oh6cflRRXqYLc83NP4VzrtP0zT9NubmSxtIrdrqQSTbBgM2OuPWuK+LV/eSaroem+e625EshCnnPC/yooqsTpS0ODL3fEanNyoLy+uYZ+UHnIMdhHtC/lmpPhpp9jqHjdtLv7SK5tmR02uOmMYIx396KK8/DJNq57GKk1RbT6M0NTtYvCPxHtrPSc/Zpvllim+dXVuqn1FWPidpFnpWqwy2YkQyZHLk7QQeAev054oorWokkzioybnC73Rr+FZz4w8HJDr0cd0VYxrLtxIMdGB/ve9ZvhS+urnwfr2i3Un2izspWhiWQZOw9jRRXVHZHLLaS7M8Z+G2vanonj+e3sLgpE7NGytzlRyKt/ElFtvF8lxAPLa5CyyqPulmHPFFFOSXKe7T93FQaPPvGKjfnvmszQbiWG+j8tiMnmiikvhPfqu1ZH/2Q==">
            <a:extLst>
              <a:ext uri="{FF2B5EF4-FFF2-40B4-BE49-F238E27FC236}">
                <a16:creationId xmlns:a16="http://schemas.microsoft.com/office/drawing/2014/main" id="{F09A1E68-7634-403B-9811-2D8072B0914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162800" y="4495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12" descr="data:image/jpg;base64,%20/9j/4AAQSkZJRgABAQEAYABgAAD/2wBDAAUDBAQEAwUEBAQFBQUGBwwIBwcHBw8LCwkMEQ8SEhEPERETFhwXExQaFRERGCEYGh0dHx8fExciJCIeJBweHx7/2wBDAQUFBQcGBw4ICA4eFBEUHh4eHh4eHh4eHh4eHh4eHh4eHh4eHh4eHh4eHh4eHh4eHh4eHh4eHh4eHh4eHh4eHh7/wAARCAB0AK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y288PzaBYJPfapaSXeB+5jJy/r19u+KuqJJrWBZlKlk3W7EY3DPSr1j4K0e81L+2BfTag3J2ZyHb/AGgOfwFdN4LtPD93rFzJrWswTanFxBp0sbW4jA6DDgZ+mawlSvqjnw+d+xi4ybk1vZfhb82ecXemTXNx51rAsky/eT1Hfj1FaVpazXptrS+s/wB4rfuZkU/vRnlG9D0weuR71u+Oo4oL5YRpLWLjdIzOys84b+L5TtAGOgrm7WGNbuNw0kG5gCyMQOe/Fcs7nXicP7emq9NWv0OV8Qab9huhJGv7uQlmXGNjZ6V6H8OvF97BpselQw2285RJWXcyk9CAeM5xzS32jxa1qK2sTxvd7QtwFyVzj/WZ7Z/nWhY/D2XTEF3Z33mzRgOIxHgZBzwfwrCVenJKM3qdmU4fEwcml7uwvgXVGt9QnmnYv5jbmz1yTzXeQahoKxrdXdzcglwrxpHkjJxnk+9ec6fAsHiO4thnZMrPFn3G4VoPdQQECaTbu9s5qatKMmj6ahVfsH71rGh40um1DX30S3tlhS1ldQMlyzAcsT9BxWTbsttbXNp/GXQAj2Jrp9avbO21G08VaTeRrfXVsheJkDjcBsbKnp93PNcrPIGJeQgsSTnuW71FraHweYKr7ZupK7Og8H6mtm/+pYmVgGO376jqAfUDn8KwfFuuXt5bSRpCsZZyzEDJCk4Ayen/ANeo9MvPseoQMQPLSQMQOnXk/lVfVjK15MN2B5jA4xwcmklaRnHF14QcIzdih4QtotU1AaZeXskELoWCs2QWHPQ9PWqeoxW2m6jMqP59ruMTOnKsvcg+o6/hWjatJbSOyhCzo0e7bkgMMEe2a0vitp+j2eleH7TRb+G5kmiZ7iCJTmGQ4yrf7Wf5VteTn5MvDU41uWnbW+/c5ay02RL1EOGSUgxSLyHU/wAQ/wA8V1d7L9g0xnjGfLHHtUfhi1OnhoLuMTwgDKZ+456lT2Pb0Pel8bRr/YUsenXkDy3BCLDNIsUgHf7xCtx6GnKXvKMj7SH+z4eU3o7HlOqXEuoXz3UzFtzZAY8Yrc06zjk01pVXdCjoYAWAOWz8uT2BBPSqZ8O66rFW0y5x137Nyj6EZH5V1mlQGyjgs5tKv7mFUzN5StHIHPocHoOMHjk1pVrRS91nwVSq5ScpPUxptM1G6tJQlr5kMb+ZKlvHv2ehdgMn+XFS5S1gM0jfKq7pGPVveuntdKudNuo9a8NX2qiZiVMdxbmGRP8AeY/Kw/zis7x/d22rwRW+oNo2mX4bdcS2rl3lHoYYwVz3zkVjCvzSVtvxXyO/C1HQpOtLdhd37TabaeIdIsNTsLsvuluLQZjUDgkkfxA44NaWteLtcvdHSPUo9K1+1mcQx3NxbAXEBYcE7Twc9PWuz+CTjRdBxcWPmtI7/Z0bG3DDBLZ/H8KPiNpmnaZo9lcwWsauZRE0ceB5iFcnI+oyD2NP665TcTWpkc6dH2tT7G3f7zypzNCwWVWeRSVc9cEDpUd1KRbl7dlZmGUGehrovs0CzT39sjyW15Md7MfmUsrZVvQg/nXKIi+YF3AAnk9hWsZc2pjUzObVordfceg/CTWdJstOuP7auja3bSszE5IkUjHp+ldX4v8AFlva+HxJ4fRJBOTGJguMY64HXOOleQmzmjYSRnzYuzLyuPeus8CTQM11pN+8QtryImJ5iAsUyZKnJ6A8qfrXLUowT5t2dWHzqsoRpaJLS5n2M7b7W7f/AF1jIM5OC8ZPT3IyfzqS5nFzPuVAi5yB6V0F1Zv4kkth4f0uT92hWYbBhWz03dOnNNu/B+r6VCtzqFuqR8cq4bn3qXiqd0m7PsZYvG1ZJ04v3TLtrd3Td8q555Gc+9SXdnKsSPHIreYMrjow9quwwyyOI40LseAqjJrpdVOpXGgWOl3llY2MdoPldU2yycYBasJ14xd5SscVGhOs+WnFt9kcA9tMkbSlGAUgHjuRxUbJyOcnruJ5Nd9FqTp4bfQWgshE77/tHkZmxnONxPSsoaRpch+a7aJvUwZH6Go/tGgt5fmer/q5mLV1T/L/ADOWUFZQwIyDkZ9aIpJFvI7sqkkkbEjcO/c/rXYjwj5y77Se2uV9jt/nVpPCqw6M1vPosz3skhEMytlSMAkkjtWkcdSl8MjilgMThp/vI8rXf9Nzj7e+gxjY4OeeO9cz4vt59UlQnKRRtheO3fivXfB/he1nvb+Dy0kmtoFfG3kHPJAPbOKi8T+H1czL5KtcZDKyOMHIz9P/ANVarEpa20PZTxmOwT95Py66HjdmraeirbNJGB02uQM+pxU08uoNbtMtxdumcO3msBn866HQ/Dw1jVZNPWZIjtLDcccj0rK1xbjTVfRwymKOUs2Dy7HjP6V1c6k7I+YdBqHPLbb5kWl6kkFvdSXa/ap/K2WyTEsAzcFzn+6M49yKx9M0xpLzIUPI5LM5PQepPYVp2mjardzwRW+m3LvcsEiBjIDn0BPFe8/Dv4HWttFDfeLLhrmUqD9igfEYHozDlvw4rjx2Pw+Ai5TerKjKrXXK9kZXhi+sfIt5Emj8mOMAn0ArlPF/jO1v9TeC4sTLpcZxFLEds0Z7uP8ACuGtNU8qQPDO8RHpwK0DcWt9jzmSCY8eYv3G/wB4dvqK6KeGUJXZ9ziK6xNPkasa13Yavp2m/wBtaTcpqmkS/K8infsz/DIv8P1/lXM2tjcajqC29pbOrOflTPA/GtvQNS1XwtqZuLFwFkG2SFxvhuE7hh0I9+tdVZabba5INb8ExxQ6jGd91o0r/MPVoifvL7dq0lzRTseFPKsOvek2l5HHz6beaPcGyuswysAWG/hs8gmn2cSyyLFtbDnB4zxnmrmqXeoavqZe9hUXSYidAgTaFOMN79vwqzBbpYxGZ+XIwxxkDPYVg5vl13PCmocz9nse4+DrrRrfSYY7FoVhVBwCAc98+9V/Gl7a6hpU9vGS6RkNK8a7tig+3f2rz3+wL0XdqscUgiunxG/4Akfhmug+IMKaL4fsNJtm2LKDJIBwzY4yfxJr52phYqspX1Z10lOo1TXXQk0+98N6fp811pd5dLd+RtjR7fO9ifvbs8Y+leX+OPHUGjSwKV+3z3EhEgSUfuwOuevPPStmxuCB5JOf7uTXJx/A3XdW8dItjaLBozlbp7x5d6ShmyyLjnd1GDXdg6NCvWtXdv19fM+0nCWU4ZLC/E7a/wBdCL/hYds2p+T9mIszGWEhJ3Fsen14roNH19NSs0vIo3CMSBuGDkda9L0n4E6EbC8h8QX82omZg6Rw7YhbEHjyyBkccHNcv4/+FP8AwgmoaddeHbm9u9Hvo5RcQXB3fZmRdwbcOxrtxeX4SdNvDpqS79ScDnmLhWX1trkf4f8AAIdK1JkmDQsQ+funoTXpvhfUpIntpkO0SY4PRW//AF15poehyX1lDJbskc3mn7xOGXtXoOkafcQw21vJhpfMx8pyOua+Srtw95aNH0eOVCvQaeqaMu5ur+z8Y6jr9qTClpJmVj/y0P8AcA9Djp6VzXinxvBqSM0Wlpa3DAhgHyvPXH49K9S8SeFLXVZS7zSxZILhOjY749fevMvip4Vg0lYr6yUhGG119x3r28HmFKty05b/AKn5fGvXw1/Zux50JZkkkkjkdC64bBxlc5IP5D8qz5tMutcvobe1kkN47gRsD0PqfYda1rFbRroC8LeTjnae9ezfBLwPp13pl5rtxHKIr0G3tQT84iB+dgeoyeM9cA+teji8ZHCU3OXyOGlCVSVl6ni+tXXiia6tF8V3cmqxWZYRyRyFShzj5cYx064/GvY/hPrGtXFuv9geJItVtYMNc6XqJ23CRjqY2H3sVr6t8JbLVtRWILHa6ZGDjc2+TjoF44HfJOaveGfhTonhPXIdX0qGS7mjzhLmZh5Z/vrjjOOx4ryMVmmDrU7S1dttjp+qrmU4XXf/AIf/ADPjeOK/SFWKhifWpY5b6M5NuAfVXxX1Honw78H2hVTo8VyQOWuGZyf1x+laGt3ngfwjbpHJo+mNcuMRWkdugZz2ySPlX3NevLN4uXLTg5M9CWHxWHjzVKiR8w2WqXixGNlDx90Y5/L3rR0y9mjuI7q2mlgmQ5V1JVlP1rofHeta54guyt5pttpltE26O1t4AiqPUnGW7c9K54RmEgMA3H8JBH6V3xm5QvJWZwTzSq4uH4m9obK5maRyZXbOT1PrWlcPGkJ8xdykgY/GubtjsdWWTLA8YNdJGd0akgHI5BrkqLW5xq/U9Y8K2eonUbW41G9e8jjtv9GRzkxKW7j3/pWl8QPCdz4gjsmtbiOOSI+XIH5G0nOR7j9a5n4QSAG7UnO1l/Eeleqrzt9xXy2PxE6GJU+x34d2Sa3R8w69La6VrVzpouhcNbylPNWMgEjrjPvXrPwm8ReFrnQXgvPEUEF1FIRJbs/luO4OD1H0ra8VfD3w1r0lzf3kbWs5jJ8yE4ww/iI78V8qeLtL1S0vV1CxgvDYhjFb3aIV85gegx16fpXt5XGni5qSdn5n0eIzl1KKT30PtIeJvBDL5c+p249XDtz+NZ3i7+xfE3hl9L0HxRZpGJV+0hn8whO4AHIPSvEPB3iHT2k0TSfEWj32hajZ2xF1NdzFVupGACkDjbnBbnv0rprCSGz8W3enx+XaHUXDwSSEAOAOzHr0oxeOq4eTpcqbtdNbGNOjTr0lOUmlfW532iaJ4K0tEhWa5vZMBQeUX8xjFbn2FYb5pmWNWA2xpH9xF9vU+9ZOj+H7W12y3BkuZcbgXJKj6CtxTwNucepr5nE451YOFkut1+pni8Wpe7Tk2ttf07AwAHtXnfxQRbpDHNMsMEcLyyM5HYHAA7knA49a9AmbapLHGPXvXi/xM1FNQ1ryYSrRwDYWHc96vJ4c1dS6I8avJKFjzufT5HuEWAZWRwqkDoWOAD+dfX3h7T4tJ0Gx02BV8u2gSMcdSByfzr5Ts9Qji1uxijYf8fUe5vowr6I1DU5Y1ZpLqREyeP73sK9fOaFWtyRi7biwSjaUmzrbi4hhUyTNFEAPvE4ArlNa8Y6XEjolx5ijr5ZyPxPQVwev6w17IVnkZ4V+7Ar5z7u39BXNakJrqRclRGPuRqMKv4VyUcjUrOrJnJisXzvki9DK8ZfEH+yQ1jo9w0l90Zwfki/xPtXmX2q61HVvtmoXM8sk0gEspbLcnGefSsqFjIgbkkjmtTSriSGRtsYl3KcoUDbvY5r66lhYUYtLc1zDMquOnzTenRHV+I7i70C4j0y11iK8hMIctFggE5BUjkD6D1FYth593dIYlUS9flUKBjvgVAbyKSFI30+FCoxlcoc/nzWp4TMcRlmuQY4NvL44znpUytGOpyQg5v3UdTrE1pqVrYKbJbee3VvOZMYkJxjp24/WoAvArU1WwhtdFXUkuFeBwCQG5GenHft0rn11C2Y48xv++a5Um1ob1aU6UuWaszrfAWprpuvIsj7Y7j5D6A9ia9tsZ1khHOWxivnTTpLQ3kIu5CsLEnevGPTke9eqeG/E9m4mhjneQW65G4gs6gdR614uaYN1PejuaUZ8u5ufEvWI9H8KXZYuJbiMxRAdSzCvn5I3WzjiZYIIUHypgsVB7gk8GvRPFk9545u7b7DbywRQIzQo3zeY3rx07Vc8A/DtLyNNU8UQEI2GisG/nJ/8T+dVhfZYHDN1Pi7Ho05ct2edWviKwtIpYbqWG8SfHnLNiTf9Sah8Vxy2egR3lm/naSzKTbON5iUnqhPIGccZr2H4j/DrStbsDNptpBb3ca42RoFDjt7A15r4XsHmtZNP1BFayQ7JtzAZHQ4z7VvQxNCrH2yWq3TNoVJ1V7NI3fhRq+tXd7Zx6TfXNxZOQZUlYsqr/Eefu4r2vIUcDHH5msHwlonh/wAL6StroduIbeX5y2dzSZ7k9az/ABd4ut9IgZY2DXR+4meh9T7V4eJ/23Efuo2RzVKiW5V8deLre1t5LSzk3XLEplf4feuF8HeFbjxbfTtJcm1sLb5rq4xyP9kf7R/SsG/vZry+eZ7aKCI9Fjct1PJ55/wr0b4c6tbSfD0WFu225+2y/aVzzjjbn2Ix+VfWZRl1OnLlPDx+KlGm5nLfESHSfCvhC/uNMtY43H7u2ZwGcuTwcnqe/wCFWNO8Rza5odpeLK5WWJSxJ+YnGCD+Pap/ihp9nqmhx2V9HvhaXdwcMCAcEHsa8+8FG88P3f8AYl5I0+nzOWs7jHKMeqPjpn16V6+OwqnHmS+E8rBVm4NX1bO45+tPfCpjq3f29qEKxxmZuDnAz296rR6jp6OWm86QDqseMt+JrxJSUVds9TCYGvipctGN2eIW0ccSIHcgADlRnmtd5rO3O2TZMyLucuioE/LkmsRGwAepHrUF2PNjCgnIOeDXsSjc1p0Z1HaKbOgGqWVyn+iQxgFvvEEkDHvnr1r1XwWmnz6HaQSwxz27o0c6oBlc9ePXvXhNjaurZXc+fTgV0+k65qGlReVBM0Ubn5l7ZrmxFBzS5Xse3l8v7Nk51o3jJW9DovGj21vdrptleT3ENoNpMuF+fPO0enbmsNW4xnPrjtV/QdUtLe/kn1G3W6Dg4LrkFj3/ADqtYQte3uyJQEJyc9MZ6VK93Sx5VeaqP2ie/wCBsadu+xL1xnIyO1X4JZIXWWB2RxyCDyDVp9HnRViiR5XCBmVEJCgjiqCMNzJuGUOCKxlFvXoZJq9jqtC8UxWrj7Zp0UjEEGWEbGI98da7e08eaSyBTdeWQOQ6kYryEcVBdTLAi92J4FcFXL6VZ3e5v7eolZu57rceKrG3t45prqFUkGUy3WuWvvEPhKO5e4jsI5pWYsdkXBP48V5nZvLNGXkneRf4EY521PgGso5XSgyliZp3i7HWav451C6QxWaC1jxhT1b/AOtXOww32ozny457qZjluCTn61qeEfD0mtXHmNIY7ZGwzAck+gr1/RdFs9Ps1igiWNB+ZPrmoxGKo4NcsVqKMJVN2eM3fhzWbWzN1PZskY68gn8qz9PvLjTro3Nq3lyEYf0Ye4717N49vrXTtCl+VTJKpjj57nrXim0vN5a4ySFGa6MvxlSvHn2M61KHwvU1ta1671K1WGa3iRlbcGXPpXH+KNQuLOKKO1hEl1O+yIH+H3re13VPtE0VvHaQw3McZTYrnMjjrn06cCmaZqNnoVv50sMV54gnQsrSKGjsUP3eO7HrjtXpvEVXa+r7f5kYPAU51VThGxCJ9Q03w/bt4gvhENo2tJ8pf2UdWx64rQ0QaVqksXk363CuCzCHqqjkk9x2H415h4nstevbuXVb+8fVHP3pt3IH+72HsOKxba5ureUTW8ksMg/iRipNaRy6M4uUpas9fEZpisJFUKMPZxXlq/O56nB8P9Hj/wBdd3ch74IWrcPgvw5GeIJ5D/tSEipZ9aPPlxH6sa4rxt44uLCPyY5/m9F4xVRp1Zvc8FY7ETdlNncP4b0FRllMWP8Aprim/wDCN6DeRFEVmCnllkOa8Fh8balNfqzSFgWGASTXqGmeMrfSrBGnI3SkcYrSdCcI3vqVVqYm3LKTZ3fi3wr4c0H4bHU7S0kl1G4uFto5JZGfaDySB0zgH865zwysVrYSurKLnzOFHO0Ef5+lbvxC1Zr74UaLdQnAbUG3Af8AXOvPIGnjtxN5/lgMQgB6564/SvPwsJypy5n1Yovue8fCzWmXw9K1u+24+0v55XG7/ZyevTHFcp8Vbi1i8R211IIYZbiI+cVAGSDwWx3wetebjXL60jlntpnil28tE5QnHrjrXpvgPQNNutIXVtXhe/vX+ZjMxcdM4ANevCPtaSppfM8+p/s1X20paPocwk8LJuEyEDqQc1mas7G5APzIF+Uivob4eaj4ZubM26RafPZTHaSsa4U+h4yK8j+L3h1/DeviFYWW2unY2jIdysuegx3Fc8sJ7OPOnc66OKVVbWZyumXTrNsZgEaum0WyttQW4LXyw+UOAF3ZPv6CuTv7VrS1tnkRkmlBZgR2zx/j+NZ8jDaAS3UZCkj+XWuWVP2mzOlSPS/B3jSw0WSWyvEkEYkYiRBkZ78V1N98WNEhtSYFublyMBVTaCfqa8UsI2ubhIwrFCyq7DkAE4yamtNLuLrW49JMkdvNJIYw0uVAbnAPpkjFctXLKNWSlIpYhwTOt1vxTceIphNI20KMJF2X/PrS2VnaNpc11c3PlygnaPQY61yV5Z6loOspa6nA9oQwBZlyCueSPUVvfErwzf6Gsep2tybvSJ1UJKvG3I4DY7Hsa644JpcsNEKljaFOonUXNfYwNEtmvNbLPeRoVbduY/M+D0HvVTxVJdA3ccnFxk4lAwXPZj65FaGg+Gf+Eh8MajqOmXRfULFw32RerR4zkHru68VzT6w99ZiC7y8keUV2GHA9G+ldcKfLaR6+Vzw81JR+NGL4E8UPDqLWN85wWx8xro9d0UAm8sAHRuWQc/iK8o8Qq1rq7yL/AHs59a7rwZ4lkmthbyNvCjlD/Q1tODXvI7ozhiYvD4j5Psd7dMVgZhwcV4b4xuJp9Xk8xy3zUUVtT6nyWBWrM/RlV9QgVuRmuw8UDbJZgE43CiiiW6Omp/E+R6xr8rf8Kk0aHjZ/aR/9F1z2lxLfO8c2QsaHYE424PSiivKo/wAN+rMuhVuEVQ6c4Ir174W6hcyWkFu7KY3jD9Oh6cflRRXqYLc83NP4VzrtP0zT9NubmSxtIrdrqQSTbBgM2OuPWuK+LV/eSaroem+e625EshCnnPC/yooqsTpS0ODL3fEanNyoLy+uYZ+UHnIMdhHtC/lmpPhpp9jqHjdtLv7SK5tmR02uOmMYIx396KK8/DJNq57GKk1RbT6M0NTtYvCPxHtrPSc/Zpvllim+dXVuqn1FWPidpFnpWqwy2YkQyZHLk7QQeAev054oorWokkzioybnC73Rr+FZz4w8HJDr0cd0VYxrLtxIMdGB/ve9ZvhS+urnwfr2i3Un2izspWhiWQZOw9jRRXVHZHLLaS7M8Z+G2vanonj+e3sLgpE7NGytzlRyKt/ElFtvF8lxAPLa5CyyqPulmHPFFFOSXKe7T93FQaPPvGKjfnvmszQbiWG+j8tiMnmiikvhPfqu1ZH/2Q==">
            <a:extLst>
              <a:ext uri="{FF2B5EF4-FFF2-40B4-BE49-F238E27FC236}">
                <a16:creationId xmlns:a16="http://schemas.microsoft.com/office/drawing/2014/main" id="{97D7FDB3-2D43-40C8-8144-7E6D5D5F43C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315200" y="46482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F43A52A-FA81-42C9-851F-84D70D8A4D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4428" y="278905"/>
            <a:ext cx="1533525" cy="10953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95564DE-B6B6-4BBB-8ECD-75001F4FE6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6548" y="194188"/>
            <a:ext cx="837834" cy="1191038"/>
          </a:xfrm>
          <a:prstGeom prst="rect">
            <a:avLst/>
          </a:prstGeom>
        </p:spPr>
      </p:pic>
      <p:sp>
        <p:nvSpPr>
          <p:cNvPr id="9" name="AutoShape 14" descr="data:image/jpg;base64,%20/9j/4AAQSkZJRgABAQEAYABgAAD/2wBDAAUDBAQEAwUEBAQFBQUGBwwIBwcHBw8LCwkMEQ8SEhEPERETFhwXExQaFRERGCEYGh0dHx8fExciJCIeJBweHx7/2wBDAQUFBQcGBw4ICA4eFBEUHh4eHh4eHh4eHh4eHh4eHh4eHh4eHh4eHh4eHh4eHh4eHh4eHh4eHh4eHh4eHh4eHh7/wAARCACBAM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ymOOOcBixbfJ0YfJ+BqC8tyGWESQjBPySDLfhirMc8ckqfxRngOpAkX2YD+tVLzzY5ixSbYWwm/Hyj1r7aE3JuzPIsZfiRFeGxhXAXzjngj05r2/w/Yw2tpBbymSNlgG1WIIJ4714drLKZ9PZZPNVZGy2c5ORxXf2nij7PGBJaydFERT5lAHXIP8ASvlMzwGIxTmsO9b/AKHbRrRp8vOdjrVnFOu1WhQeW29JG4x/LP8AhXkbWsKXG+2KbNzBVCtnAPBP1rsdT8WyvZj7HEwIOC8q9h0AA61kaRpMs91BNNGTHIQ5jkQ5Az6Dv6D8eK7MgwVfA0WsQ7syxVaFSd4md5N1KxhWNSgOAvJY+5/uitbTLRVXy2kkSNPvYGQPYev41tR2Ls900cGPLbkJhQDn7oPTOOtOkxG6BXQkdYwMqPb3P1r0KteLvc5lzPQTTNNiuyRaxqgB+V5GI3H1rQHhC43CW6niEWOAAdy/U4/lWpDeTR6UZvLtoAqbiY4yz/4Vz016LqRlLXa7v4/Nw31xg5rzHWrV3+72RtGEIay3NGDwnEzuqzywu33drKdx9gVzWT4h8My28AjmurxA7hQ7BMEe/GD64Iq0LrZbIv8AaF8W4K+YBj86sPcS6lCsb3kZCOAousqMnphq0hKXNrG1hvY50+D45rVYJpI1EQO2eIloyT3OMlfpVBvDOraQwa1lt7gn5oyCdsoHXHJBx+ddJN9str4wsr6dfhC4ziSOVD3B7/XrWnodxI12XuY7WSZlLCI/LuKnqvYtiuyM5qLaZlzM85S9jhuVt5JHVpjiSB2LK3vg9Pwp3kfbLRII7e3wGGYmYkPzg4/Suo8R6HHqlvPewRHKEyRt5ZBAPKkHt3Bz0rk/DQmXVoIGVZTGTKpPUDocY9e9Xz6XjsBr6ZojS6aXtTIxRdsbODtwDkAk9MdKkbwxexafNMzPI4cE4AZgCeT2P869IsdLintY/wB2pixvUqPurjpj60/VNF+xxRyxXI8x8qQOefQ+ledHOXGo6Zp7B8tzzLRbd7SRZHNvNBEQRIAQ2wjnI9jXW+HIV+1KsdwcMw+XdgEEgg/zrO1uGa1uPOWxWITKGkTdkI46lf6ir/hS+W3lG+2EtuQGPHKgkEH6YyPyr0cS+eg5RMIu0tT1KwhMMRkkiMhZwMevvVfUJDJd3Bk+6h2qp9O1Q6Xfvc2kFw0R2uTE+DjYATtYD0zir+sWqzD7RHnzlXa3ow9frX5PnmHqWlofQ4KpDmQ/TsNpuxV4VmJ9s9DUtwolsk5BbG3r0xXO2d5dQyt5OeOMHowqe91OSTcgRQxTACcZavHw+PjCKjJO6OueGbfMtgvbq6McQtLnbt3I5P8AEQcUVPZqlvbJFcLCZMb2Z5MFievFFfZ0XNwTZ5FTlUmeI3/w9nNz/aFrNt2g4fJP0/D6iqP/AAjmrFh9osmkLDG5CGH14OR+legTbpJS1tdEurbWjBAGe3FQXbXqXkUULJCWJDYX5mGM596+3p16lN2Z5zseYeKNAubHQ5rqRoQ1q4YIrEgZOP611fhRLXUtDtrq081WCbSFXdIHHBXnj8/UU34pXdnY6JPZvdNNcyhGVGTkrk5PQAdOn0rnfglqc66nqGnwyyBpE8yPAzggj8uvauSWJaxDt1NlG9LXoej28UFipilsXgO3iSZt7jPsKsWunSAR3N3I4BPRSEAQ+vc/hUErNGjS3gLXLHDFjuZueMj+Ee3WnalcSNAkaMxVXxI+0qCx/h9c1rKUp6LTzOdWFu5LXDQxttRWO0D7oHZQPWop7mx0Gye/1do442IKxBAXZvYVsWmlXEcBuLeNEwudzPzwfmIHtxXlvxCs73+3kV5mml4ETT8qS38QA6+wrCFajX92LvY05JRd3sXNR+IF9qDyWun2eAzFQpOdowOWxwPp1qJXkjQxz2xV3GSYRnaPU+laug6JZ6ZYxI37x3LBnKhneQDJH1OelbdikttLtaBYzONkmMNgY4DE8cda61NUo+6tSZLnkcta2i30bQ2c25h9+LcQG+uTx9asXEkdrpgs2ZjG+Ejldd/lPngOO6kjGeorc1LSJlKRi0tbW4GHDDglSfvj2zwR0waks7X7XFHA0Q8yY5Zc5UjHQ/hn8q3TjUgjPWLHxuNa0VFuY0imhAUqW+aKTPBH+yf/AK9Yv9j6haySrb3DDyJMqrjJR8ZUg/jj86stCVv41lHlmeE2pz3ZHO0n3wa3k0911Q3jSCOKSINcL1G/nA/Ssub2ej2KTuZWkaqusT+euIbvyStxb5Plt7/X/HFctLaxRXMc1qTE2Wzjnafp+H61s6noV5a6lat5f2RrgvHIQ3IO4sre3esPT5ku7WWcEme0mCsyjO/r1H5V0UeRXs9wZ3ek6tcCyh2tFG+DG2OxPcjrit59WR7cPczoJlwFVs8juf065ry+3uHWSXyC4jUBlbbnIP4g9atW15594JLhpQVj2/uQV3evUmuP+yacp+0TD6xJKxu6kY9QlgiVjsbMgAPfOeaxluzZa7EvnH90djAciRepUj1xmr0t1HJbb/szxRpwD5bEqPU/41m+TDqUovIbqOct9wjq3tj+8OvvXfTUFDkMlrK50en3z6bciS3vFSIyFo1ZjsZWx8regr0vTbqbzAhVgxUNs67Tj+E9x2ryWzmRjF9obF/DgqwjADr1wVPcVtrr2pT5SMPEF/1ZhYAZ/vAHp9BivAzHK3iLKKOujX9mehrBptwTcTWrRY4ZuUOfpUc/9nqyi1UIoGXk4TPsWrlF8TXBhkjupfJuAhKlgQG9yvQms2bxJ5cIS5urW4lxje0e0814lHhx06jbOmeO5lZG/qeqabHMC2nw30x++wGAoHQCiuXuLya6bzvNeRm6lCAOg9KK+gp5ZFRSZwyxGpVtdDtzdKf7Subho34ExG4fyzTfFt3Ja3Ohq2ZEN4Y23YBIaNh/OukMyAMF2AkdcfN+dcF8X7tZNDt5E2o9vco6tuJboQcfpW1eUnDnl0KpL3kjlfi6xj1aONV2qsQIU84yTmq/wjtc+NptxIiEDq+xsA5ANZfijVZdWu/tOdzGPBHoRUnge6FnqEjKVZpYyDlyMH6ivPhLmrX7nVJWp2PY7nVdHsLmaRDDPcwR+Z5e7KoB39WPtXIW3ibUdQv0vpFNu/meYluzjATrvk/ukg/WqF0LNbCdrO0825dNzqM+Z16+2ewPNc/odnPa3M9xLbK+5lMqCcMkQ7bmPVv5V6zST1OSKbR7YuuxppaiK8+z2+AxdscqcFgOMkn2rk5mj1LVhdQxq8inCuRwfmyMDsBwK52Az3NwmoJqCPbDKxBBwo74Hr29K6jw0saRBmtxCJCwXJyeeNx9/b0pUcFCi5TitxVKzlaLLlpHcxT+XcJvRbhXVu2cbmP0+b9Ka8jKHSJm8yYsqMTnjIJx6d66GSPdYeT9oEhiiEeMc5Vf6rWPe2cUkNvsfy1kHmRtnncCCcflVJxWrQWJ11FdXs1tpmjD/wCoRl42Mgyo+nJH4VjafNI0twYY2kmldXijDD5MKARj0yDVCVf7O16e3uIQbfUhmE5OFmHTHoe+ak82OWRo5p2s71P3kbRd274/wrWCirtEtvY6TS0V7uOWa8iSeL95MhYYEjE8Y9gB+dXzHLEHMjCWTbH5ij7u4d/xyawFkJ8t7iawnnIyJWHlEn+8exNO1DWLD9xa3N85g2kyiMggt7kZJ+lRKLbATxleQyolrHcxLOp82aQEnYFG3n3JPA+tc/p+lx6LBeDzFVribeVZvmCdjjrnFaOlWdlCTqEardTM5kWN1ChfTOcnPeuj0LSbG5unuL5bNp5nHysuSSR27496JVY02rDSb2ODW0jW8W43TTKBuzsUgY6cnk1oPcRZX55W4xgDp7V0sraFIT9qsZreNXKI3lZTIJBDL1APY05NHs7mL7RoU0UU6HD2sp3KRjsfQ/8A66iliat/eWg50ovY5t7pp7Rtl1cB1Q4BdgF9vUU3TrGPfC/zJuHJ4GT6+n4jFadxaeVbkLbqjLzLGT8y56Y9RUemzbkjhlt98f3XiY/yx0NdMW90YS7Dbm1LR7LqXLRsFDOSSPXJHP41LE8NsQi3AdCRu3IX2++RVr7HBPKWWY+WT/q3j3YwO/Y1HbtEjyRpDIy9CUCp+XNbxm+pCREk6yToXl81xnbuQgFapu2n2epq11eXO4ZbZKMR49M9MVv2ml6hcI6rFcCFucB+f8ataf4LiurnzL3T4xt7yRhnzXLicRSpL3nY2p05Poc5b6jbSBpLfUZoIix2iGPAPvk9aK9RsvD+h21siS26TEfKOAduO1FeW80h0i7HT9V7nmWgWWpXaeSLg7STlmZjt/Ksr4meG7iLRDeGVmSIr5xYHjJxxnnGcV3Hga4tFinMDAFSS3zc5Papvik9nJ4Z1JVVY0miVAP9onj9cVwYzG1pV/Zv4TahSjbm6nzSH24OclmOD+JpdOmMVysicEcEj1plyrb1K4Cj5yPTI6VBHGFnLNJsPmc59O1JOzudLSZ3arfXS6UomldZQjny+BgDknAyx/QVvajoqXsLRzs0UZYEqvG4c8H1as/wsdSurHTd0rQwxARrHbf62XBPLt1C/wCyPSu88N273V/5c0caCBg7IeeO5J9iQOK96nV5KalI8qpfmsjA03w3JNbpHZKIUQjzHlIQD0BPb6CttdJvLaERJHDIgG4yw5IB9ya9A07SbHy9nlxYnG+eQoDvA7Yq41nCsYSGZAoH7lMYK++P/rmuR5rd8q2NPqz3ZwVxMluwmaLmSNUlw3G5fusPw4qE2yWsvlwN9qtw/nwqBkoSOVHsDnium1/RoY9EnuYbYCTepk2nCsM4zjsRx+Ga841PVLm2XzbNTIxI8zrg/gOVPvXXSarwvEzleDsbWstp91p226tZpA7hlRVwyMO/qK5/VtBttRk3QTT204VcOfvkr3Oev161taNqttq0WbpHifblvMyHT3yP51QfXLOKVob64lnj37VcDaU/4EKqC5U0hNu5SuNF1RIguoajFeIwBWQA+Z9DjvVqws4LWBFe1jLHLLEy73Y9tx9Ktah4kTyfsml7rgEDLuSxHuTVT7ZLOSbm+8uEttISLDOfQZ5H1NXGNTlsx37Gkmow27rHbx5mPzEAABR3y3pVaSKW4v2aK9uZFyWRYht2r68VV1BLW31WCFVVbU48x5CSXJ6Z9u9dRp8lva2MzwNhmb5GwecgBcjuo5P4UnCFNe4rslNtnNx6bJb20pM8oyCQxcsQD6g9as+HLe6s7+Uzs7mJBu6nKkZyp9BkH9KtXs63d2d77iq7CrD5yw659q047r7NphjYM0pXy9zDAA2jJHtjjNKpKUI+o42uVNYf7PeG4dkkMkfy8cOvOfyNZI8uVphbsfmbKdsHr/OrevSRQ6NBHKcnnac8plen6Z/GmeC9Nm1RWcqFtEBkndscr6D1OKrmjGnzyehNm3ZGpoljc6yywgwiRjmRkBHy+pNdhpuh29lGUtYTK5PDY5OOvPapdPto7XS1FnE1qzgNIuNxxj5VHvjH51M18TAyZ2RRAGZx/E/9weteLXxtas/cdkddOioLUvWfyP8AOyIEGX28n6e59KsiI3ErKoET4wD1KD3PdqzrfUbO3t98luVQ9wcsSewHrRNqbzXC2lonlcEHb94DuB6e5NcMqUpyvI2U4rYS7uYbOc28LMwUDIVA2Pr+tFYV3q2nadM0V3qloszHLIt4I1T0HGST6k0VsqSDmZ51Z6o8dxItqmxtxw+cFvUGsD4ja/dSaZDBPNIk3mEgdAwA/wA/lUzWV9ZXpjv42aXOC5BXOfTrn8a5/wCI0kcctrhULR5JJyG5GMEHivdx9CmqTqcqu+pyYe6mjjrj/WybcFtxx6c059sgd05Vm2k/y/lSSqvkIQrHynKu2eq9v61HbfLKI9xADc+4BOK8BO56Uro9P8IXsUXhy3edwgX5VXzQgY55JNeg+BdQha8jS3hjuRkwjy2OMnJAGeuCev0xXlHhC5tf+EZ824nVBbynfhQWwQMAZ9810/hG+tbG8trkRypJNdLGm4AFxgnkddoxnnHSvWlUVWikcEoctV3Pd4xHCYzAvlHYd3fn0qJDK13MsqgRbQ0TEYbp+lV9Pnee3MbMJkgznbICcds/mKv3MtsscLTxtCQcgeXncT04BzXz1TBOc1Z2OxVUlqZ+vXs9qvnQvGI2dVcSgkFSpyPx55PrXj+r6UV1mVrCW6yo2sTJ5Zx6Z7jtXp3irXYFjeHCiVMPGhJZi2eBgVwWoJfXM7vDazWyPj5ChJP4Gvcy9+zupOxxV3z6pGNZR65oM6ItxdXELbW8mSUbgvoDjA/Or19M2pX/AJ50sxcBQblwdv129evetO90XUbhLUvFFaLGv3i218nvgdKntvD90jGT7ZG+F5YMSP1r0FiaMNWzJwm+hysdrHbFJHg3biScFUU+3HQfXNVtYh+0TQ3McCRW4xgo33G9RngfXk10E2m3eq3rQxovmHgzv0C+w9a6TT/DtrYxQRFROw5VnwOfU1NfG04JNsUISZxED2s8bwp5gmTBYnJK/UnnNdFpMc6WxdhuxyrOhXp05PXvW3qfh+GFJL428u9vncIceae2B3qzoptoUAuLYMMDYJZM8muSeNTS5UaRpvY5p9YthKwubKIXIXCyJHnI/GoYru3ugHjhlGD8rSBVXryeOv4iu/vdT01YVS4tYZWQ8Lgcf/WqhJe6fJCz/YcgDb5zDapP15JNS8VKW8C+RLqcWnh288R3KR3G6HTkY7mGRv8AfP8ASvQLGys9I0lYoSiRIoUROclsHq1U5NUsZLSG3iYyNEPnD5O369M0iazp6GUr5kh2g5xuklPbA7CsK8qmIastAjyx6nQfaV+xn5WVn5APDHjk+1c9e67bkYtvL8mMHyC/C7jw0h9cHgDvWd9o1LUbad5oJreJ8+dk/vZQP4R2QD3PNZPivxNpGm6JdLa6jYQ3sFuY7e3gdZHEmPlQAZ5B7nvU06Spy1RcnKReg1C40sGGSQRTsD5L3ClsMemQfUnJ9BXj3i3xp4q+0XOn3WtFyrlJDaOqRy+5KAFvpWNdxLfTLd3c1xcy+XvmlmcsxPvnt2//AF1ni3gJaZYzzJtVR6da0rQcrXNKceRa6kBs7iQmSS4d2c7i27GT3oq9b291OWW1YAIBnjjnpgdqKcYWVrDc9T6W1bT7e8t1jALSqD5O85K+30rxj4vWL2otjI2Xw6bG+8Pcn05r1RNaN3ZOmJIXDbSXiJeJu4Yf1rzv4wQtLpn2wyLOVdVLqhUqSDjOeoPNXKFZUHFvQwg4c6seXW/OVJUAryvbpTIJf9HO0AOXAUe3T+tI5zgt8o4Envz1FW7GJW2uVRhb7mRccP8AMMZrzmd25r2E0cFncI21WlKInyjkA8/Q10c9/wDavEtnaSmPyootioAFCyPxzj2H61woLebbR4LBUyQTx359ua0NcM0WsXW4ssq7AhBwVIUbf1rop1XGLaM5U1KVme4adea59mgt4WtIli4+dySR2BOOa23/ALZulAutUhtlRMGWNAGx6A15/wCBfHUOrkWN9IlvfKgUfwrOMYJz2I7iux/tjTY1W2a7jMiA4RGDE454rWUnUj7hySj7N+8alrZQ6fGXt4xIzgs00ku5398npTLm6jS3dpDGGx8g3HA+p71xur30178okeGFzyxfbn+tMN9DHtjuLoxqox+9cRgD1weTQsv+3KV7g6y2R0cmradHD8z/ANoSYx8vyBT6Fjmp7SS6lLSeS0aKu/zi25VPoSeK5W3E/lxmwu7bUpOXLeYiIvoCMEmp5b681CAQXfkRrG2ZMMRGhHoOM1c8HB2sifayR0Muq6XDH9puL2ARh9gYOS7N6KuM5zms7X9e1aV7mx0pWeK3A+1SLFvcH+6SRhfzJ+lYWo6jZWMTXBvUwmAJCPKkOeyZGce6jNc5reo6leRiC3vGtbSSYzA5ZWDH6n9Tk1tDCR511KTbTOxn8Q/2XCyapdPGjYLPeyAM57BV7DHYZNQS/EiymSRLSwnvUVOdkXloo9S7Y4/CvPm0qOW7C7vOkUfPLKxZj75PT6VK0ZtIQoRRGpIJc5BPsP8A9ddLw8Lu+jEmup2tv8VtO3hZtNniQ/KGgRJF+vv+dbN34u0m5ih/spp72XbukYAKU9iDwD9M14rfO0JLL5zueTltqj6YqbTBqHmi4tsKybdrknbnvk96xjRXPbcbimj1K88UXduHkGnwRJglftFxg+7HA5rmpPH+oXMTR2MkFqFP7ySFPmdRySWPP5YHNZd3aajeuVmuNxI3DanCe+O/0707TfDwkhSO6VfKU87flaU+rEnp+VbKjNT+HQS9mlruZF94j1TUgUuby5mBP7qMynbj3AODn3osLa6vLsw2NqD5LfM44jQ9+fX2rfuPDtg0kcf2WERnp1Xb+XWuisLVIIhb2sapGhwFQdfqBWsMC4v3pBKure6Yth4Sha3/ANMvLlnmGGWMKq47Y4JI9+KsL4R0WFi22Vwi4XEzDcT/AJ7V0rWzSTLH8yoVHmsO/wDsg/zx61Jc2y20gzGylSFVCfu+3rmqdKm38Jmqk2cpFoNjGz/Z4Lydif3jpc7AT6cjk/yoroLxUZwJkUbflChcgfgOlFEacbfCP2jH6hcPYzKdVW01FVHyMt5skA7Asucn3PNUPG50248JXsMPkyZRXDBhIVYkcFs54+lefz6jcSylba2WKI8FpBnJ/l/Os+W4mSOVpLp3LDYAxHXOegrhxNaly2WptTpNSTMydVhtpPLy6uFVWx05HSn258mybBGJDtIx0x3FTTKq2kUbltqEMQB1GaqMNweMNgOQFOMdK8d7ncied1adXGeRtHPA9vzz+dXLm5/tC1trseUk1tGYJtx5cclWHrgDGazFUrHNbzHypUGQGPBwM9ff+tEAlRvM/h3blBHvTTsrCtrckilf7UJUURsjeYrL1U+1dXpGt6ezNcSF4p8D5ZXLhieu0CuXLL+8ZcoXPy45xntUsIWNiyBg0ZDADlT71pRqum7kTipJ3O3u/Ed0FUQstvkYMso+YfQdq5+7t/tRaRpPtMjfxMSzH3zVB45po2kmaPGScMpx9M0y1inbMcaleBjy2BP1x6flXsLEwty8tr9TnjT5dmXtP/tLT9SSWxkG4sMoDlHA7EH+tdHf67rV3Ksax2tqVY7WZxI6nvwPlH41Bo15biL7LqsBjYEZbkPxwP8AJq3fWemop3aknkucIqLlmOMnPpUqtFe9YiSdyGxsllvTd3TSXtzkYdyGbPYAdhWhqCGSCJ9yJuTOSBk/Ow49OtZ9rbSRqYuVjCBg6DO7/gXf9K0dT02HULHR2KyrBJvO5Ey2N2f85rd142TsQtTG1ctEgaN1jOR8+cD8u9Up7iO68uOEtcsOOmM98FugHtXQNoGnwTCEPcybhuIZANq9iTnn8KZbWywlyIHRRlUKqu4j156USqKWt7BGXQoR6SGVGvpGkU8iKH+meT9a0baSzZ0teIY1BwoO4ZHY+vvVVLaCzlE19fcZLBHYHft9fX6VEYI2vFMd5H5rt80Y/hJOQPYVLxKjpDcrlvubUtwsO0oWmix88ygEBz0Bwf0GaXUI9SXY0MMdwHxtj4QnP3cev0PWqi+H7uW3UyXUQgEm4eV87ZHcDv705NAmuZYl0/Vpp9rDZ9qQbtwGOORx0rmeMq32H7ONtGWSrCMMjPLKEwodgBuPbPTIrR8KCO5LwX7fY5SX/wBY/AZRk59R0OfwrEvLe50i7khnuGPlrHgbNqqAc4wTk8j+tLbyLFqMOqSRpdBT8quMgE9+uRVyxVZpO4KCSOqttSSPUraDzGBcYg3rwR/CfXkknoOgHFVtR1IWt5df6+SRdxHlx5Dt3+b39aq6jb6fKbdr/UChkY4hf5mBPThecVfe1Sz0xrme6ggWSUKGkiA3H2HJrmnjq6a5RxpR6mVp1zfTRvJJNY7mbOxyylB+AOaKa2uxxyvFKt5CsbbV8slFcf3gCO9FZLE4lLcp04nCqnlRtNGrMqAgmQ5I+nasqSNpJI5F27t25gBgFvYfkK3L4IIZJPOZz1I37hisaZzAoZscFxuHQc8VOLauopGtLuR3TySXQHRY22sB6H/Jpk1qwt4kLo2XYxn156H06VDPMUlZ4wWMgySfpVoFhZRSNjcdy4zyGyP6GuQ3KrRRzQlvvSbcg8YAzyf1qa6AjlWNY3HlEROHIzuxz07cVDKcxORt2+Wy8H6U+LD7yzFljVXPqSMcfnQAmxeVPC/eyPyqSJyhlQcKyMv1z2qNZPOiZXcKEOeB+lIvzXBeTaFAyAffvTEzUWO4Z47GCPbJIgbDzbUXjqx4GK1PDzWdkJD58Ud4rfvm+Uhl64UZ6Vz1nN5V6MzBQwGHwGHPsferkl9KlyWeGO9jiHLKAignqT6+2K6o1na9rmTgn1sb99qmlS+XNHIGI2sxCDOSe4pE0XUNQMt9Y2qz2MT73nQ42hRlsZPOPasNJUvtRg+f7GZkVEKOAq4PU+v+NdPaQSafpdnp95rUC2Ul/LBcMBjcFGQd2fuk/wCFVLEa8rWu5PJYp3X237GuorNIlvu8maMZBgJ6E5yTuBBzxVqPUdbsL+yjma5lgMAMEUgAjMaj5gR1696i8OXV9f263izef51ytncRSMMypwyN7EEEfQ1L4pe61Lxvb28w8iMxNAoQH93jnr05JzQpOSuKyTsUY/Ewg1BrydkaL5m8qEDhj0HPIGa1LlWEK+YssU+0NNGJS2Cen04Nc99us102azvZoDKgZd/2JS+ckYzgce/Ws+91aaeKFZ3mdkChlJwSAOgx6n+ddKnGO5m6bex039n2bSSQslvKxG4O8hU885wfas6S3tVkSLTnLySZ5jk3DIyDz6Hk49qrxafJeadLqgvYI2V9wjkGWbJCnk+g/lVuSGKyske0uoUkSZCfIYktlsdj2/rWLqKonKK2L5HG1yqkurxslrNckyECH5ZtoUKOFOeB3+ta+javqNvNIxxO6If3kkm4A8eh5/lRdtoN35trLcajclpCZVezdgH6HBDcYxWHewLHL/xKba5Nou1S8iMnPJOc59vypxcYaSYn7+iOj04XMwNxfXMZkILfOCVHtjtz/OtSOe8tgZ/tVuZYFD7I33GPvkjGFP1NcG15MpLN5hXeuAueQBwP++ua7DTtWha3ht5rUGI/M8ZcxrgfeLEck9zWrqqUdGS6bR0erXlvrFkkkk4kEabkwc8jr8x5Iyfaufur0PqdpDdK0sMERMCQtudcHkFu5649O1ctrmqWtxrCy21vA8CNnycny2/A8/nUkOtzh3ktLC2h5BPynBA6A4wAPasW7tLsUoM72K7tr6IeZDNcquGURW4KpkDK5JyeneiuJHifUpCRLZWRdeCUQgfoaKu8e5HLUHXv/HvJ/nsa5u7/ANTH9W/nRRXHiP4iOilsyBfuR/hUlx9xv+u0lFFYGpQm/wBXJ/1zH8xVqL7x/wCA/wA6KKBhb/dm+v8AUU6H7r/R6KKA6CSdYv8Adf8Ama1R/wAgr/tnH/6DRRW9MylsYd794/8AXP8ArU6/8gv/ALbH+dFFD/isS2NvwJ/yMtt/10j/APQq9B1r/j/uP+wif5Ciit/+XYvtHkl//wAft7/10f8Am1M0z/jxt/rJRRWZUSzqP/Hv+Ef8qzrT/j9X/ron8xRRRH4Qe57B4N/5Bsf/AF9z/wDoRp2r/wDIJH/X3H/JqKKip8TIh8TOQk+9F/10H86p+Jv+Pm7/AOu9x/6EaKKIbGjLHhX/ANrf0Fddqv8AyLWo/WP+dFFdcvhZk9zGt/8AVr/uL/KiiimtiXuf/9k=">
            <a:extLst>
              <a:ext uri="{FF2B5EF4-FFF2-40B4-BE49-F238E27FC236}">
                <a16:creationId xmlns:a16="http://schemas.microsoft.com/office/drawing/2014/main" id="{4B08E1FB-1045-4926-AE02-C9316F4E79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467600" y="4800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16" descr="data:image/jpg;base64,%20/9j/4AAQSkZJRgABAQEAYABgAAD/2wBDAAUDBAQEAwUEBAQFBQUGBwwIBwcHBw8LCwkMEQ8SEhEPERETFhwXExQaFRERGCEYGh0dHx8fExciJCIeJBweHx7/2wBDAQUFBQcGBw4ICA4eFBEUHh4eHh4eHh4eHh4eHh4eHh4eHh4eHh4eHh4eHh4eHh4eHh4eHh4eHh4eHh4eHh4eHh7/wAARCAB7AKY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l7QS2oQhicc8VQi0GPduccdq6U/JF6Zp+jYuL8RtyFG4n6UAaulWsNlpEMccIRQuX9enWob3UIbK1uJots3kxljGpyxx1H5VJf6hAbKTy7uJMAhZD8wHOP0rx698QtokV2+szfa7sA7ZYcqsqEkI/Bxx0P0oA6jSfEHh68vsWkO+7nbeFjk3b8DOcHGAPfpXn2m+Ibb4geNNW8Jatp6T6tpUBkifzSilGPRmUgMFGOQavano+o+GfEmjeILRYptDvbtRelxg73UgkEfdVjgc/wBa3PEmkWPhf4paDr09jbxQa6x0+6a3G1I3I3Jv5yQdpGelAHlnww1NdF+Itt4I1SYW97HfM8DWxLjZtJGeDuGOB71H8S/Dov8A9prwpbxz309tNma4F6BIIQhJ+725Gdpr1DU/sdn8e9IZrZpE1O3MlvPIQT5kIOVB5OMMOvNVtRt3vP2ndN1a6sIki0/QpWCmXOXMhALHpnnvQBwXiayju/j7BoIuv7RtL2224uYjbrBGoJk3dMjA4Pvim6x4Uvtc+NOl+DLWzsF0Kytnv2Gn3DKhiBwFctnBLDHGMg12PhT7Dqvx/wDE3iuWyu5xpemR24gXEoDuSxZdvDfKB+XWrfhqLSrZvGPjDUrK5W2u5FtrRTFlUijXJPy8jLsxBPp7UAfOHxa1TxR4k+IMnheO1NkLaZLOC0DmQMyn5dpxnb0PfvV34s+IrzQVsfD7a1Hc39tbLDcSWytG3mAgkuG/hHYr6npXf/s46Rba/qer/EnULjyns55odPLjOVH3XUnG4hc5yT1rBvPB9z8SvF2reI/E915WleUqm6srbJl25bZnpu5yR6cUAeV6V4nmvn8ye/axhRiYZUyWMncqOeffqK7Dwfopu/EtjrmtQQWej25zbNf3MY3dMYVmByTyTjqa4TWLGZfEKWMLpFYLMxt75YfKS6UH5HI9cccdavadIt54lisWmS6WWBWuJtxzFjIIHoeP1oA+i0+IU0+sQ6ToOmRXqNlpbiC5PlEbsfL8vzckDrjNd7H4q0KG5jsbrVIYJ2Hyx3B2E46jJrx6VfFepaFbabEmneHdHtQGW5dM7QAGAw2NzkjtnrWR8OtRNz44li1aSHVGutxZnVXjhTPCjd0ZuuB0zQB9MoysisjKykZyKeOmOay9Avr64LQv/YtuVAWOByQ+36ZOKg1OHxlZ3QksbHTdRtOpQXflv+BPFAG4EXrtX86jlgjljKSRq647jNUtI1Vb6dreayubO6jwWimXAbP91hw34GtUcnFAHM6jo8X2j/UDyyMqB0FFdDcR7hjqQaKAJ2lFxMfmwO+K09OPk258gRFmJDhzyw9j2rz61vNQudbtbGxjJM77XfPCr3P5V0Gt3raBl72GSCRxlZIbVptg7ZZepoA5r4geK9PVk0nSJp4NQmlMawXCsfMYjgLjsfWsbw34X0XxJHqWkx61cPrFrcNDMiSA+WSOUAPSMjnPuO9Zur/EHw/Z30V1qusW3792R5dpjlAyABtYZU4JJx7V1mjeF/A00v8AwmHhzVpLa+uF/fXtpdb1IzhVZTnOcAUAafhXS/s/hW+8D+JIXuxGDEl42ds0H8HlnJJZDgexGawPEfiSxg8Jwtr89mlxZ3IikmnYu8jQ4YMuM44Ck/U1zOv/ABOXVd8NmmolFY21nKllhLhyNu4Nk7EHzkng5xXG3ng7xrrWgtDp+mw2M8rPDcTeayxXSsFDNl8ngADj3oA7Hxj4z01viL4e1CS7mu4/300ciqBEqiI79jjt93OfUVw2n/EjRbLxp4hv/wB3bXc9ntVLm6860UZ34Vhkl2B+761fT4I29jbSXd9rcVrDFFllWNmSNec4zgAHHpzVTS/gzoEq3Go3d9PFpsbeZA3lKvmDJy+CeFwBjuc9BQBieF/HWi2Pw91m7t5rqykvtQDXU8d3sns2IAi8tOTIowTj0JFS/ED4gteeANM03w7rVxpqnEe+W5RvtsbOVeVo1OUO7LYIziorf4eeEdW1EabbaxqQCJLLCq2kSibhshMn5mB+nauZ8S/DXQGgt7XRPFLG/JfEN3bBHLruyG2/MvTAyO9AHeeKvEsei+CtN+HnhzSft9ibTYZ0tyt3DIAGd9jYJDKSwIrP1/x7/bHhDSvAHgNriexkhClvswRoyOisV/ib5tx/XmvINVtfFvhfW1v9SSe4eJgVuVlLhSMc7hyOw5xTvCcs0urpe6TemwdbWRWm25M0gBYbh6kd/XmgD2P4lWvhS60zTV1qayMdpZssNjYOVlLDA2u4H3hzgY65ryCx1DxJ4fhttZttFSKCSRooLq5t9qyAn5ASOCQK7Xwf4x8NaOkGsw6RFf389vvuXvz9pmhmBOWQAY2njtxnvVLxl9s1zS5bmS6muLKWZbpox+7j3E8iNecckdAOnSgBuh6pa+LNYabxZ4iu1lh/1dr5bBRg8jIO1ee9dz4evpobV7+4sZLW1i/1JR2jA54flCXY45YnmvEddaSz8S+Xb3VrapHGhWSFSVcN3Oerc812EHiDxdpUcqrdRXFrdRLC8scQZZExwuMHBGfrQB794G8eaLcLjULtY75wwW4uEIVsHoWAA/PFepeDvFB1jSnNxptor72jKruIdR0ZTk5B9RXx1pdzfC2Wyu9W1KNVYCO3bOefQD5h/WvXPAF9pOi2skmoSXVginzfPXekYHsQcfgRn60Aeva54V07V0Ekcl3YXkWWilhmI2t7j0rnrO/8Z+FZGj1u3fW9JVgPtcC/vol9WUffA7kc1oajeeIE0tNQ0a8hvkdNyhhndnpyOead4C8Zp4mE9hfWTadqtp8s1s7cOP76E9RQB1sFxBc28VzC8bRyqGRl/iBoqjeI6nEfTPQHpRQBxfh/VNS0++li02MSXzKVikYjbGv8RyeM1p+LPHzaN4bUajqkUrFSsgtm81ic/wB7pmoPBGhtqMt/d3LMlrHCVb5A24ntg1zXiXwb4atLpLrVdMMjli1nYSXCgOx6ZReM+5JoA5LTfFvwv1TXEXxLpZvLxsNEt2pcEtNk/L90EoOvrXS+OPFPh/TvD1xf6R4Tk07SxbySx3UFiIxEflWNlIxk7jjjkE5qLwtd+DbXW7eU+GLaXXnaIQWUK7gwBYNGueN6nrwOKdI2veNPikI9VsBY6Ho4nurlWnTIQIf3TRjqhcL19KANj4W+H/DFjob2kstw9/dxR37yyNuaAuFYJHgfeXI6DnJNdYmrXU2stol9EWnt7QXSTRL8sqFxhmX+Fvasfw9qOm6J4PWbUp7W3tJ2EOnrcnymnfYM7vVRj9KTSfEfhvS9PZbQ3eq3Nyhaaa1tzHFIw/uswChR0GDwDQBS8aSXcmqXMerWzpZpIn2CRWHlPIX+9MxBAxk4BGB6mszxLpuvXNk02pWf9qWZKSS28F980ibgSRiJcgZJGD24q5f+Jtf1jw/d6pY6HpkGlJI4le9uGnldgRwIYxznPXdXmWleOfElj4kh0a21qJLa5ZR5Vnp4lW1HHCBmx25GcAk0ASs9jqHjK0u7HRjJZROZJLfd/qI8E7mc42j5vXtVLx1rqwaZf3mgPps9zHIFvJlh3SCM7tjbjjcAGGWIPUY6VL8R/FGr+CmkRfFi6vPfTs6xtp8Qt/L6HzCACXxgcVwen/E6HWLmO91rRYGuYUMLS2Xy4XOfmQ8EenOB6UAaOpNNBYP4hjiu44pIBc3VgIhgnAUuXbohJHAB61w/9iR6ppB1fRtlpeJP5UsETEqQVPUY+XI49DXU6hPD4ltrxNJ8TNqUlwhLQS4jkQIQVUJ/d4wevQVW0SG8j0qKe+s/sNvFFgygbTIIz8ruvfkhQwOT6GgDjdG+1N4jsv7Otl8+cCAxAZwi4G444JOCcV6VY+GPGxtrqK70i98svvhP2LJRexXsM1m+FfAWl65Pp8lz4ibTNUuTM9tbzwDy5vnYAhsjBJBGDzxXW2OmfFLwZps8Wk3V1f2KOyqLeUTAcAElW5XBHboKAPOfGPh3xolit3eafqKJFMVYfZQsccX944GB9a5iy1LWrC7lW0v5IkV+38I9RnpXtsfxz1PSdLSDxHoltcTPIYJxETEzL3+Rgcn9K5HxF410e58Tz2jeCNEuYYiTuCNbyKvX5mU4Pbt1oA53SNQj+2LM8t290DvNwPvbvUGvb/B+s+KJ/DKTXUMuuafL+7+xXiAs/T7jYxn0Bry+18R+CJZIJ4bKfS3DgtBMpnhP4jDAfnX0j8NvGPhXWNAis7eO1a0Vdj28XzojdflY4PvhsEGgCz4U8W6NdDbDcSWE+drQXULQshHYiqWv6ZJaa9BqlrIwlxuScHKtk8rkdiK9Pt9P0W8hWMGOQFcDzFDZ44z61ieK/CsVvZibTS0RCkeWp3RlvTb2oAh8M6hNfWDNdIVYOQCDnIorx60+Kmp+G9Uu9L1zwveoIgjeZbqSu9lDFfwyfyooA9Sg1DVdJ8EWEVgy3UzwC4kgFrnceuAeg/PvXivjXxd8SvEXiQ6LouljS5sAyJbxqSGJydzHOMDGTX014Wv9PuPAyNIxnjtbdYwwX/WNjsPU9Kz9A8LxzreC38lbi8k33chG/wAsf3PQkdMdBQB498N/D918PfCj+JprqG8vZ74edcRJ5003ZkjI4B5+9/hWImtaxpfxU8VfbXmAvNGla2ilcBpS7R+nfaGxnpXuXirXNJ8K213Zw2drHb6TAXmvJyAqM2TtVRxvP8q+M/Hviqe88f8A/CRTXD3cqkzOqHYGHH7seg2igD0f4n/FXS/Cmvy6XawHxBqMbbZppZSotv8ApmuBgAe3THrWDB458d/EyS6uJri20+2gIQNBH+8jXHKh27cV5DZLFdSQ3kzMZb24bdk52kmvubwP8GdJ0/wP/Z7TXNvJcDzHlt22vlhng9qAPlrXhqEc6Q3HjfV43jBWNZJGVAO4AGAOgrsfAmkzmwZZriK6ITdvRcbvrXQfFT4QSWt9G1itpLEsaJI3lO00hU8nOeGbjJ/LFd78Ivhvd2GjLNfIyFlOI3TbtB6cZOPzoA8R8aWbPE1vaeWshByXGRivNY9MhtJXhuNZtZiwKmLyxt/P/wCvXr/xQ0a6g8SXlqpZVIKrgZzXnh8GST3vm29vZrErOQsquWJYdSc5OOwoA5RdFk0uU3DuZbcjBMY5QeuRz+VaOl+KdWe5jt9QkfUdPt2L/IctgdMt3x1AP+Fdnp2gtY6f9muXMpVcbmXBryLUTNpetXSWcm1VkK8dCPQjvQB6VqOr+G760sY9US6nhis7hrZoZRGN5mLITnuBnj2xXWeGvi5rmneH0U2a6tpsbeV9s2GN1VcZXd3OOmea8c8SPJ50enTRBJbNIoSqjGTgkk++Wr034LeIU0tJPCuvWsdxo2oMzQmSINsmxypHcEc+vpQB6ppc3hL4k3txprTafM8FuJsSRbLhQR94ZGRjPUGvEPiT8OdY8J6hLcxsdU01pQfttu4cY9HxnDeua0fiz4Z/4Q68GueHLa5jj1FPkuBMXSPBGdjeh44PSo/A/jXVrq98ttQWK5ePZmVA0cg/uypjDD36igDjJYZWsnuoZCZACGQr9/8A4CehFavw6vtX/tyO60uEu0ePNUDaroeoYjpXTSf2bqGqXGla5YjQ7sk7JY2LQIx9T12H15xXWfAMW/hvXp7PVLVzfXP7uNFYGOaIkbz6fd5HrkEd6APSfBFzq+q2QubBrqB7SQpeWYb97HjplT/D6EZFdKPF+qQTy2cyxTBV3ZzhsDH611Ol+D7WZ11HT7prTUYQFguoRzJH2Vx0Yex71T8WaHbXc6SajBHY6uq7fPjH7m5XPI9m9qAOS1BbDxRcy3YRYTuGSRt3YHf3orOurWS3uZVS6YRbz931ooA0/B+rTL4QSRLGSWPTW/dxq3+vmI4ZvQKOnXrXoHwZv7688JXmr6lBDbmS6cRwxfdVVA/Mk5yfWjwR4Q+zaFbx37KkbRCSWFR/rHbk5PoBgYrc1NV0bwTN9iQRxhWZFVR3JPA9/wCtAHyt+17dKg0uw+1SztcXDyiFOkrsRmR+5/ugegrwPxdbw214tnAhEvlpIj92LDkH8OlezftHxrD4t0y/1CJzGi5YA/MXJARB7Dk/XNeU+Monm1xLqUYZ4YH+XgKRGAVH5UAcxDL5VtaMp6TbgD2AI/wr9TvDcyXfh3T7lWG2a2jcfioNflOG328nXOMD8q/RD9mzxrbeJvhDokyyBri1gFrOD1VkGDn9KAPQ9SitY8yPGGIPUjNZmqeLdA0eS3sry6iS6ulJhjKn5sdecYqbU7mNomaVgFHvXF+MvGXw/to0sL7UrFr4qVQKAxQkd+aAPH/iVqVrqviW4uLaSJZLdlaSE9WUnHFaf9h2hsEuVjALICTXD+I9W8K3niWRtJvDtBA2y8Fm7kc12EOrIuhRQhj07mgDjPEwW1EuD0U4r5wvpml1O5uB1MrMD+Ne4fEfVEg0y6mMmOCOvc14TCC2WPXPNAHX+LrfzfEtvqe1vKv4oZjk+oAbn6iuq0cWepeHLi287ydQi2Og6ElSMMvvtP8A47U1lok2vfDjSprSEyz2yy2jspwYznKZHueB9aqeAbO01bXLG3ZzGTGoJztIYBsgH1449xigD3L4VX9j4y8GP4e1yOIx3QZBuAxFcIecenTcPUEivEvGvwv8QaDqeoS29rMv2adumeUyMFSPbBFelfDxBpOpatoFwvlail19ttZeizKANxX0YYDEehbtXpXxK10ReFNL1wx7LPzRa6i4J3RkjCt9M5U/UUAfLEfiO4v40sdaQpcQjbFMcBx/Qj1B/Cuw8E2Osa3PbwaHdQpeWzqyW0z4JYYIEbHpkA8ZxycV6XoPw/8ABGtWLteSQszsBDcBvvZ5Hzdq6Y/CfRdHs459Kuphp0uFS58zdJaSjlG3emeMdKANPwV4w1TRJ/s2pRzCJWCFZV2srehNegeIpNG8ZaMPKdJosDzED8qwOece4FcRf6PfappI03xVsiuozstdUiGE8wDGyUeh7H39a562j1DSL5rEySWmp2KfPsGFdOo/3gRyDQBgatJrng3U7238QaktxpryhrO5mwZTuydje4A696Kzfi/4e8S/ETR9PSzvrZfs87MZHOx34wMgenNFAH0l4h8TQ6f4SSV5T9ovFaGBe5wCWOPYA1g+JfEip8J9LuYwyyzRQiFW4+fGQPzrK1qa6k8OQXAgjMhla1tC4yEGCZH/ABOB+Fcj8Z9ck8O+HdC0SWQNMokmd5AONsY6Dty3HpQB5N8fNRj174jR6I99FHbafbRoJH6NO653MewGRz2ya5Dxv4Z1PTbWHTdQtZIb9LVGyv3ZCuTkHpnH51Fodnq3jPxFqGr20azzT3T3AXoGRONg/CvTPDuuQ63cN4Z1aOS60yNQtpcSLifS5cf6t/VCfXscigD5ojUCMjsXwK7n4I/E/UvhzrzmNml0q4IF3AOv++vuP1rmPGWjXGg+LNR0edCklvdMuMYyM5yPbmsi6jJl8wD73WgD9DdA8VaX430eK50q7iuLaZedp5HsR2NVtT8O2un6fLb6L4f05RKCZCIF3E9yTiviT4a+MNd8I6kkmk3rWzeYDg/Mj57MP619LaT8aLrVtKEN1YtbXDD53ibcp9x3oA5XxJ4M0mG7a7uNNhSbdu24GFPqMVV1PVoLCwIMioqL34AFSeJ/E7XUrCGOWRyODIML/jXiPjvUru6u5I5bhiiHBUcDPpQAzx54m/te5MNvn7Mp+9/eNYlhHuZUPKlv6Zqmoy+PStnSYczQ/wC8aAPXP2e/E9vbaxqHhG+2A3il7FmH/LXGQPzAIry6LUp7HVL9bd3V0mLRsOCjKxPH51m388ljraXVrM0ckLqySKeVINddp1vZahqLLdKkN1c53sPuvuyQ6+2SB7UAe1aZr1pL4K0TxXPsW6tmRi5I+cD5T+PY+xNd5prWPiHRr7RZsPY6tbkKA3IJXcjD3xj8VNfLmoXOqaJpsvh243NaBHkUZ+6Q/Ufl+td98LvE6QNptlfxyM9sCYZI2wXTO4YPqpz+BoAm+CPim60zU59H1WMXMO4wvHKuA4Dbdw/2h+v4V7B8NNbXwvqmr6Lr135+mXznbE5LCNSM5IPTI449KTUfh/omtxagbEqmo3rLfWFwF2hJSM8H1JGcfWtU+E7fxbpY17SCtp4hsU8m/sZVwk0gHPynlc889DmgD0nwT9nvNNm0q6miv7bJS2n6+bDj5Vb/AGl6VxXxItfsNnsN5HFJFIsenyzcM5PAt2Pof4fQ1xPgfxZfeHdY8wmTyt2JrZ+QuOuO4Ir1LxRJpPi3wfcyW7JPFOpT7vzISOvsw/pQB4RFrd9HLNHau8TM+9lk/hP8S/mRRXNazDqnhq7+yazOJyihLa6Y48+LGRn1ZRgE96KAPrTSNNtrrR9Ot7naVtLRTJIeiseWY+9eB/H+3l8VeJdIkKxRxT3TxQt22cbc+hIBz+Fej+KPEjWXwz3QuI5dWZI423fdUrlv6CvH/Eb6ufGPgexgVpWa4aRM9H+faSR6DHWgBk9nH8P/AA5oTaWpe+lvrjIZcGRVJUfnxW14q0mzgjtviF4bhAaSIx3Vv/DKQCWjZfXhl9jiup+I9jZnX9GF2qBrSymuETPDESrnj6Ka8kk8dDT/AIf31x8kjT6vLA1uT7/KV/AE/UUAcD8bfsOqeKdM8QabN5kF/bpvOeQQMAH0bAwf92uMs9OmurK78mF3W3ZSxC/dySoz9TU2lpc3P2n7QzpHbB5SrcbD9PWup8DAL4ekZUVpry/iUBjgEKT19smgCg/hZrPSVa6iK3Ev3iO3GRitnwbLIscaMSWHBHrXS+Lr6C+8iC1jVvnONvQjmpvhd4bk1G8LKh2R3TKOOCM0AXLrTWa1M/l4wMgmvDfGkEsetSQMuBvLc96+5YPAoutOjQxgBR3XrXzv+054EOg6poV3Am83krRMqrj5uwoA8Rs7QyMzDGNmfpg1v6RatJ5Xlqd25ufqBiuzvfA8Wm6FHq02+KRlZQgXiNxgGN/7rH0NYFnugt55A43REnGOcbQRQBwl/KJL+duoMhK+4NaWizXd3DHZQiR7iNt1sV+8D12/T2qpBaNN+828bM/ia0NBtriFPt0JKy277hj2oA9e8F2+j+N/D0kWobbPV0iaEmYkBnLgkrnqM9QOhrlND06809rjS7jMV7pd2JkYnhQDtZT7Hio/FfiWC6s7P7LGVmkXz7l9gDR3HK5Q9sgKWx1NQx6tdTWKeIIeZZEktLoN/ECoB/oc+1AH1p8CpbOWztINQldTJC3k7zjaUbOOe4zlSO1eqaloCTX51rTplstURd3nKPlnH92Re4P5ivmvwrb3tvoHhvVP7YMdhPE0xaQDfbSOqgoT0wDyM9jXqHh/4lPaTRaB4mdI5JFY29znh13YAkI4Vv05oAm8Z6Zo9zaXnijT7CGHWLdS15byR7+VHVR3z61xdv4o1a70ca1ZabFGFKrPGsmDtHLYHQ8A812XiQyWayeIfD8zTTgeZLbMxkju1A+50OBjJAXGSBXnfjTSXt7M6tYw3Gm6dfDebd8xvFK3VGA//VQB5p+0LdzeMPE+k2WgtiKOxe5Jc7QNzhcfXiir4OkyAHUJp7eSMlA0UYZuDyD7d6KAOp8WTT694b8JWFjKTM7m3EQb/lpuAz+Yr1+18Co/iLSdZaRGXQbGS2VSvzNJu5Of++q8r+D9tBJ8X9KikjDRxb5EU9FbaTnH1r6BlkeLRAY2KmS6RX9weTQB83fFfXZpPiVqN8LjdaaXby2+1e7PG3H55rw7Q4fO0yLUbqTZa6bC97MxwyvOZWWNcdyWI/AV23xokeDxZfpCxRZrgPKB0ZuRk/hXmVzNIvhaWyVyLd9Uj3IOhwGx/M0AJf3EtvoMjNkT30mME5JTqc/pS+Hr28WeC1t5CVhX5FAyC5P/ANeqfitidUt4/wCFYVAHpW18NGMN7BPHgSGU5bGen1oA73w3p2po0d1dWUrSyEx26upUPJ079AM8mvo/4O+D7TStMtFlDK0QJlZlOXkJy361wXwMRdY1q4utUzeTCeVVaU7toUrtAHQDnpX0DaqN0f8AtkbuevNAGv5lrbwDavGeMV4b+1dpa6v4U026tYD9pttRHluD/Fg4/lXtWoorPFGc7QVxgkdx3FcD+0Eoh8J2EcfC/aS+M5+bJ55oA86+N9jBD8MLPXLbEV9OIJJmCDy5wiZG4eoyOa+bk2y2E9zGgIeEqwB5BA4P5H9K+iP2hZHT4Z6JbqxET6VLIy9iwQYNeARqsdtcIgwv2TOB9BQBzOhtGLeOSSLdHuELc+3+NbNgiQ6df+WB51vIkkinvC/BP4N/OqvheGKXwP4ieRAzQyWzRn+6S/JFV7+4mt9dcQyFBJbSxv7qQcigCO4U+a9q67pVPyr6kVf+HWy6l1TRpTkSRMYVY8bxkn+VVH/5GS1Hbj+tRaBI8HjUtC2wrIxGPY8UAfVHwFto9W+Ft1oWrW8z216Tab5MEwyoOi+2TuBP07V554yuNUsxLoGoBfN0xzCqqMNIoHD575H8q9K+G9rDJ4T8QwMHWOPUIp1CSMmH2Kc5UjuBx0rD+NsUdxqegX0qK1zd2hW4kxgyAZxnFAHN+GviJr/hrTW0+xhs5I8Ew+cpJRmA5yOoB7fWsC+8VeJtS8UWM+qX9xe7bgKtq4CoVAO6QqOFByMLzwOeag0GJJdQhWRdwSdguT0AzXU+O0jg02y1CGONLtwFaVUG4g0AYGv6hN9ukvDCjiZiCMcEjvgdKKoIdzyq3I35wfUiigD/2Q==">
            <a:extLst>
              <a:ext uri="{FF2B5EF4-FFF2-40B4-BE49-F238E27FC236}">
                <a16:creationId xmlns:a16="http://schemas.microsoft.com/office/drawing/2014/main" id="{41E43310-3537-400A-BA85-3ED30A48EAA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620000" y="4953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B7714916-4DFC-4BBB-9611-40B3E966DA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05524" y="4399535"/>
            <a:ext cx="1603345" cy="105019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125FB54-927F-4FC8-AB99-C23C9BDDD9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49640" y="3797604"/>
            <a:ext cx="1600200" cy="11715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DE85400-B48E-4F28-B3AD-6CCD8F6979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06013" y="5090659"/>
            <a:ext cx="1438275" cy="13335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417387A-EE80-4A42-AF7F-1EBF88AEEB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86736" y="4191000"/>
            <a:ext cx="1257300" cy="124777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4BCC9AEF-4366-4FB0-80FD-75119670348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03586" y="3562263"/>
            <a:ext cx="1173008" cy="1014850"/>
          </a:xfrm>
          <a:prstGeom prst="rect">
            <a:avLst/>
          </a:prstGeom>
        </p:spPr>
      </p:pic>
      <p:pic>
        <p:nvPicPr>
          <p:cNvPr id="17" name="Picture 24" descr="A yellow and orange word on a colorful background&#10;&#10;Description automatically generated">
            <a:extLst>
              <a:ext uri="{FF2B5EF4-FFF2-40B4-BE49-F238E27FC236}">
                <a16:creationId xmlns:a16="http://schemas.microsoft.com/office/drawing/2014/main" id="{B5E69FF8-1F26-D8A9-DFEC-E114988BD4D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84738" y="2061113"/>
            <a:ext cx="1723293" cy="836635"/>
          </a:xfrm>
          <a:prstGeom prst="rect">
            <a:avLst/>
          </a:prstGeom>
        </p:spPr>
      </p:pic>
      <p:pic>
        <p:nvPicPr>
          <p:cNvPr id="25" name="Picture 26" descr="A collage of lips with different colors&#10;&#10;Description automatically generated">
            <a:extLst>
              <a:ext uri="{FF2B5EF4-FFF2-40B4-BE49-F238E27FC236}">
                <a16:creationId xmlns:a16="http://schemas.microsoft.com/office/drawing/2014/main" id="{6EAC059E-167A-CD71-793A-08AA094CC96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187452" y="3271471"/>
            <a:ext cx="1228725" cy="83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171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62997D9-AEC9-4246-809A-AD4C14A012FB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14355A-3854-4F30-9C30-AC18CE55D048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943C025-461D-456E-B4D7-52029BA7CA94}"/>
              </a:ext>
            </a:extLst>
          </p:cNvPr>
          <p:cNvSpPr/>
          <p:nvPr/>
        </p:nvSpPr>
        <p:spPr>
          <a:xfrm>
            <a:off x="201870" y="39497"/>
            <a:ext cx="11043821" cy="647626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 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898C5A23-AA28-411A-96A1-59E0F94573A5}"/>
              </a:ext>
            </a:extLst>
          </p:cNvPr>
          <p:cNvSpPr/>
          <p:nvPr/>
        </p:nvSpPr>
        <p:spPr>
          <a:xfrm rot="14315394">
            <a:off x="4419983" y="-1348227"/>
            <a:ext cx="826039" cy="8523275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BCBA6D32-F0F9-42F2-9BB5-F19A2F9D9E89}"/>
              </a:ext>
            </a:extLst>
          </p:cNvPr>
          <p:cNvSpPr/>
          <p:nvPr/>
        </p:nvSpPr>
        <p:spPr>
          <a:xfrm rot="15399841">
            <a:off x="5125377" y="180039"/>
            <a:ext cx="826039" cy="9242880"/>
          </a:xfrm>
          <a:prstGeom prst="triangle">
            <a:avLst>
              <a:gd name="adj" fmla="val 45671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F23F95D-FA63-4B9A-8BB5-24E87EADCDA6}"/>
              </a:ext>
            </a:extLst>
          </p:cNvPr>
          <p:cNvSpPr/>
          <p:nvPr/>
        </p:nvSpPr>
        <p:spPr>
          <a:xfrm>
            <a:off x="3098768" y="1473640"/>
            <a:ext cx="2442487" cy="961434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Spring</a:t>
            </a:r>
          </a:p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Sculpture Artists </a:t>
            </a:r>
          </a:p>
          <a:p>
            <a:pPr algn="ctr"/>
            <a:endParaRPr lang="en-GB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D6374D3-BCF4-407F-8625-2DDB274F8E89}"/>
              </a:ext>
            </a:extLst>
          </p:cNvPr>
          <p:cNvSpPr/>
          <p:nvPr/>
        </p:nvSpPr>
        <p:spPr>
          <a:xfrm>
            <a:off x="6121795" y="263668"/>
            <a:ext cx="2597760" cy="1162347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Summer</a:t>
            </a:r>
          </a:p>
          <a:p>
            <a:pPr algn="ctr"/>
            <a:r>
              <a:rPr lang="en-GB" dirty="0">
                <a:solidFill>
                  <a:schemeClr val="tx1"/>
                </a:solidFill>
                <a:ea typeface="Calibri"/>
                <a:cs typeface="Calibri"/>
              </a:rPr>
              <a:t>Photography </a:t>
            </a:r>
          </a:p>
          <a:p>
            <a:pPr algn="ctr"/>
            <a:endParaRPr lang="en-GB" dirty="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 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F595B2EB-9617-4EA9-BFF4-B7C850E6DB66}"/>
              </a:ext>
            </a:extLst>
          </p:cNvPr>
          <p:cNvSpPr/>
          <p:nvPr/>
        </p:nvSpPr>
        <p:spPr>
          <a:xfrm>
            <a:off x="362273" y="2794638"/>
            <a:ext cx="2433860" cy="1405463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Autumn </a:t>
            </a:r>
          </a:p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Portrait Artists</a:t>
            </a:r>
          </a:p>
          <a:p>
            <a:pPr algn="ctr"/>
            <a:endParaRPr lang="en-GB" dirty="0">
              <a:solidFill>
                <a:schemeClr val="tx1"/>
              </a:solidFill>
              <a:cs typeface="Calibri"/>
            </a:endParaRPr>
          </a:p>
          <a:p>
            <a:pPr algn="ctr"/>
            <a:endParaRPr lang="en-GB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8A52DFE-88E4-4C69-827B-DBF35B25DD3B}"/>
              </a:ext>
            </a:extLst>
          </p:cNvPr>
          <p:cNvSpPr/>
          <p:nvPr/>
        </p:nvSpPr>
        <p:spPr>
          <a:xfrm>
            <a:off x="2390710" y="5305891"/>
            <a:ext cx="2597760" cy="1162347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Autumn </a:t>
            </a:r>
          </a:p>
          <a:p>
            <a:pPr algn="ctr"/>
            <a:r>
              <a:rPr lang="en-GB">
                <a:solidFill>
                  <a:schemeClr val="tx1"/>
                </a:solidFill>
                <a:cs typeface="Calibri"/>
              </a:rPr>
              <a:t>Portrait Artists </a:t>
            </a:r>
          </a:p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 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04D45CB8-C6B1-4E2B-88D4-2D0D67ACC789}"/>
              </a:ext>
            </a:extLst>
          </p:cNvPr>
          <p:cNvSpPr/>
          <p:nvPr/>
        </p:nvSpPr>
        <p:spPr>
          <a:xfrm>
            <a:off x="5664484" y="4880582"/>
            <a:ext cx="2491106" cy="1058438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Spring</a:t>
            </a:r>
          </a:p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Optical illusion Art </a:t>
            </a:r>
          </a:p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 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EE7693E5-AD7C-428A-9108-4A50A033E02B}"/>
              </a:ext>
            </a:extLst>
          </p:cNvPr>
          <p:cNvSpPr/>
          <p:nvPr/>
        </p:nvSpPr>
        <p:spPr>
          <a:xfrm>
            <a:off x="8300657" y="3903523"/>
            <a:ext cx="2681607" cy="1184554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Summer </a:t>
            </a:r>
          </a:p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Sculpture Artists 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BB65750E-5D86-4120-975D-8C07018D7713}"/>
              </a:ext>
            </a:extLst>
          </p:cNvPr>
          <p:cNvSpPr/>
          <p:nvPr/>
        </p:nvSpPr>
        <p:spPr>
          <a:xfrm>
            <a:off x="1293907" y="303344"/>
            <a:ext cx="1986205" cy="1073571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Art </a:t>
            </a:r>
          </a:p>
          <a:p>
            <a:pPr algn="ctr"/>
            <a:r>
              <a:rPr lang="en-GB" sz="1400" b="1" dirty="0">
                <a:solidFill>
                  <a:schemeClr val="tx1"/>
                </a:solidFill>
              </a:rPr>
              <a:t>Cycle B</a:t>
            </a:r>
            <a:endParaRPr lang="en-GB" sz="1400" b="1" dirty="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GB" sz="1400" b="1" dirty="0">
                <a:solidFill>
                  <a:schemeClr val="tx1"/>
                </a:solidFill>
              </a:rPr>
              <a:t>Key Stage KS1 /2 Curriculum</a:t>
            </a:r>
            <a:r>
              <a:rPr lang="en-GB" dirty="0">
                <a:solidFill>
                  <a:schemeClr val="tx1"/>
                </a:solidFill>
              </a:rPr>
              <a:t> </a:t>
            </a:r>
            <a:endParaRPr lang="en-GB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11" name="AutoShape 4" descr="data:image/jpg;base64,%20/9j/4AAQSkZJRgABAQEAYABgAAD/2wBDAAUDBAQEAwUEBAQFBQUGBwwIBwcHBw8LCwkMEQ8SEhEPERETFhwXExQaFRERGCEYGh0dHx8fExciJCIeJBweHx7/2wBDAQUFBQcGBw4ICA4eFBEUHh4eHh4eHh4eHh4eHh4eHh4eHh4eHh4eHh4eHh4eHh4eHh4eHh4eHh4eHh4eHh4eHh7/wAARCACHAH0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x2dQBJAcbFA5xznNcR4nsBbTyXAkJ81yu3HSvSb23kMinaseU6MOfpXD+LlV7kWSt+980MFPXBHWvOoN8x21EcjllYuDyjKwHbNeseFbeSRVYEjgdq8suowskidw2P1r3HwNb7rePcMcDn8KrFfCZ0lqbllaMEXI6e1WApVyqp061ou3lW+FUbiSKZbo2wFkJJ9q886CiVJY5XBrMv02JN6bSf0roZ0Jb7hFZOpRZjkwrN8h4A600B4x4/TGmg/7S/wBa4ZY2klWJPmdjgD3PSvU/FWgX2rQLbW0e1gV3l+AME0vhn4X3Ul0LtZjPGhyAUxg+5zXp0qkYwTbOOcG5Mp/BKzmg8R3f2mJo/wDRuCR/tCvozQo0jsQWU53FSO5NcHoHhWfQ9UbbJb3Mxh+aJWwUHXr36V6DpupWcumr9mzKeCJFwDnuvfmuPEfvZXR007wWpswWykg8CiRYsNxjbnPpVaTWLONTEzJDsYgtITnGByfpzUlj50qTSLcRbQx7Blx2PXBBGDkVzqi7m/tbIns4GZBKMAMcr/hVma3u/LQQxxxqGbl5NuenQVDpiySpJ50aqZpA2IWxtGP/AK1dVcQ/aYLdrRQYVTaNx54+tawpruZzqM+aL+1ecLGuSwThTzgcdK8r8VzxR+JpoboM6QRiPK9Q2Ox7da9Xkt0jdV85tqx8Y7mvJfH1rJF4tvUkypba6+6lQQa3o/EKqrRK2o6YEs47tWZklOc4yw9M+te7/D2zE1nF5vyjap9O1eEaffNbyFJpGMDbNq9kLcGvobw2sVrpwnuZkiiVQTIzAL09aMT8JNLc6DU9NjjgjdHOe/NV7fykRtsqswHbtXIajrNhJqjXk2ryzQx/dhgBIbpzzwKZd+IxdtHLZaTKrKTh2f7w7VxSnGK941UXJ6GxqXiK/t5X26BAVjwM/bFO78MVVsteub6S6kudOjtAnChZQ249weOK52/uNenIK2sUQlbqB6/WoDpOqXlk1xcXhEYBYKvTj2HFS8XSir3KVGbN6LxPp1zdm3ltWRAwDyv90Adfqa0JPGNhb3BOm29yVEe0IIxtIz6eo9c1zCaYlhpdvLBZ/a55XUMCcbQep/Cum0+G3VgEgRcLyWIAH1PauWrmDSvFXNoYZPRspN4ku72+eO301i7AFjK2Cw98dvaktLW7upWuLOCzjkUgHyUztP4mpdYs5rn7fHpsoN3PaeVEYUOAdwyM9RkAjPvV34faDqFjHJLqMU+nRyABNoV+QeSw6/lWVTGN0nPms+3UuNJRna1yLRdOvtSeWfUtQuW8tjgbsYPY/nVjw34le71uOx1Zvs+pRERyGIhYrmIMcOV6bh3rehjjsJ54pZI5I5MvHKvKtxkg+h9q4nSo7K98ZafeSJNJE5VlWKIu7BjjaAOh/QV0ZfXnUk3IyxVOCSsevoo8s3dtcJOkTFc+Znnj0rW0K8mksQWmliTJ2qpxjPUc/wCeav6f4UsbKGRrG6uY1l+ZoLkKTu4BOR04HSrVrYRWsQjjmfHdg33jXpt2Oex86va+XOZIQFXGCCNx5/lXlPjGKG+8b6gJ5lgbAw5HG/YAM17GYBHcSssKJnOCGJx2HBrxXx3G3/CXal5g2kupH/fIqqHxDrfCYTw8yoxU7WA46ZBr6RtrW3l8KPHcY8oxqWGPQZNfN6sFt5t2WKlcY/GvpjQI/tHhm3DRfujEu7J6gqKzzB8tFsMNG8zmdJj0XVNMlmsbfaIHAzKuCR2I9q27e0knj3RR5UcDavH5nApX0yz0qxbT9PjCBm3kMxI47sx52imWA1HUpdmk6X/acnTz7hSYh/uRjAA9zXyVSXPrF+75nrJuCs1qVbwzWODcW/AP3uv/ANatzRdNW68GS3oVfKSI7x7Z4P51h65ZavYRONWsvsx6+dbx4Rf95O496bomvzWHgTWLGSRPN3xxx4OdyseCPb/69KVJ1KSlTd9VsR7Wz1KMJuL29SK1hZ0iGMrwB6k10+j6Zbh8z4uT1IGRGD/Nvwqv4H0e+vUjghR44H5LEYaQ92PoPSvSoYfC/ha1V9Vu1lmAH7pD0+poxVe8vZQ38hRTtzMy7SObyV8lbqCPZjbbqkK8kdMAk/jVa78R2FneJpDatOL04Zra7QSLt7fMOma3v+Ft+H4AIba3iMYOANnFSWafD/xtqo1Bra3XVvL2bhwT+HQ1z+z5LyrxdiXJ7ROW1S4t3gF5a2yCC4kCyxAfclXqPxB/LFcvo6/2f4+0qOwcWrbhJGiKSFXdyoyemMjn610Os2EujaxqmjMzmB4luLdiP4lbkH3wcZrAgm8nx5pNweBCUbnt0OK9vK7Jrld0+phiNUfQsc8c0W1T8vbBotk0+dD9qm8l0OApjJ4rLsZopoUlBVUdcjnHXvmo2vR1WWNxkjOPSvfUbHEpHjk9tGo+0NZOXI3EoMbAT3xwa8R+KcBh8Y6hE7BpAsTrt6FSgIP6ivdru++0QrmDciclV2sCffocV4D8YL6G/wDHOpyW9k1nEBGqRgk4IQAnnnBINGG3NcTpY5xYZFt7ncjbty4BHBGD3r6f8NXCx+FLISKwVoVCjHX5a+ebG2t0tYbiBpL+R38uS1DYKEjg8c+9e1+H7ua48NaUJGd1iiAPrxxz+dLHQ5qEl6kYaVpmoEgv7po7ycW9mima7fp8inAX+fFXZ/ikLC2a28I6OUs4AAZOA8n+0AetYKzadf67FpM1ygjupUEiE4JCk5X8/wBK9k1bwf4WutFjjtZorUhBmQKPSvjavscPOP1mLafnbT9T1JSlNPkep59afEN9SsgNe0eTyrtPkd02uRnHTvXml5b6bH4whSB2TTJD58iHplD8v4ZbpXdeMvAHiG5jRdO1yC8hAwEaQBiPcmudvvCX9h+Ehu1FpNeeSR1eKQyCCMIfl79T+Fejh1gYS58PN+9pbsRUU1FKTuzeTxTqP2f7DoFvKs0ilTIvBx657VteGPhBq3iC9ivtc1VZ7dGDSWyyNz6hmzk/nivG/CnijVdLXZKqXSjnLna//fVeg6T8UbiGM4hu1c8sEcHNfQ4HAUsFtC7fUxqYf63HSqo+uh6pr/gbwnp1mFWxtLchQAsbHP614/rt7a+HNdtZrC48m4WbaiKBlhkc8UuvfEPVrhHSO1miJGA0rD5fQ4rzy5t77UdTe6upJJZiSd2cc9eK7KsI10+ZWiS6FLCR5FPnk+2yPb/GXiBNVmtb7hpYI1hZlHDyv1UfQDJ/CsW9VW8UabLG3zbR256d657whb3VzfRx6hPK4hUGGPsoIBz7Z71q+HJLm78Q6cL9ZBcrNOMyDacAttP5Y5rwaGFjQmowe36kTqOUbtHo101xFKPttu9vkkLG4woA44PQirFtcXCx/v5FOTlNi9F9K0tsV7Zw3EsExlfny3Jxkd8U6OxjO4rbRLzzmInNezynGedI378CQeahUgqdpUj1BBB4+leA/EryW8T6j5chJ8wZUj7gxwAa97y254ridVHRcYzn1PFeA+OWX+2NWjbb5xn3MwAHAGB0rHD/ABHViXeJlaHff2TrVxe+WXVUAKj8K998MB08KaScBlmRWZug5bv+lfP0Mnl6jcTFY3xsO09OMV9B+DXM3g/SNkaljGOOwO7j8KeOX7mRlhvjRHruhZ1ATJlJUJeOQdRz2PtxWPe3mqWo/wBKulugSSFJZc/Xa2P0r0jw3ouqv4Zu38TIRdGUmEqwyFxz07Z6e1c9DH4esbe417X7mC1tLaTyoUcf6yQDLcd8Aj86+Vw+Nbcqclz8vbX7j1KkFZS2ucLrN9e2NtHdXrTQGbPlRRzMWI9wScfpVTwzrt9/wkOntpRupZ/NxOuwFZUJ5DE9PSrlzqVj4p1CS+g86+ijbDLEvKjqAM9OK1fBfirQiHfS/D10qRP5bvvG7OM4PFew4S9i37G8vuscd48/xaHQ+P8A4YwxaLDrmhrlXj33cCKT5LnksvqOxH41wmm2ckcgS4hUSdjkjI9cj/CvZvBvxK8N6pdNpcN8Le7QlGtrrADeoz0NQeNPDsFtfLcQQRRxTk7Yi+CD1O2vOw2cYihP2FaLT6XNp0IyXNB3POZNImmuEdSsynn9yfMP0ycAfpWroegeexkaDy1wdwPUdgPrzXWaJZzS7YlhcKTw7yDA/ADJrt9G0EWqJJJBJszlFdcGQ9uOwrLHZ61Bq+ppDDRWsjjX8ONaxvcwwKkkdtmUHsSOM++MVzULsmt6ZJHGXb+H2YnGa9k1DT7zytQKtEbdrMkqUIYS/MSSe4xgAV45o8hk13SopADmM8rnqOaeUV51pc0n/VjLE26HrlpZzySxvcPHJuUADoV7Hk4/lWr+5hYxSRxqV6fMOa52ynvZZF8izjZgBuzIo4x171rPpWrTtvW7tkHdQVOD+VfYRv2PMafc8ym0e8vJlMlnPEo+8zK2PbFfPnjs/YviBqccyo4gm2spGcKcev1r60fYqSLMoZwASMKcHnjrXzh478J3WtfEDWriC3nKzTfOqr2wOeM4HSsKEOV6m1abaPPbld2pahxkKRjnAxX0d8I5rVfDemu6eaVCZC9eMdq80l+FetRPcSsoVLrZsyp+VR1HvXpvw30uHTbqw02RsnzMDIxjj0/Opx6Tw815P8iMO/fR6jHqkPiHwzJqEFhNbpHM0LJKMNlTjNeJfFHQ7DUPttpHNG8kOGkiDZMLsBtbHY9K+jL/AOwx6MmnRptRvmJHUmvDfFmlWpv9Ul06aWTUdS2pskX91ARjLFh0zgV8Nk8I0sRemmvI9nEXdL3jyL4SePNP8AvqcWpeHv7XE8iEBJwmwqGB7HOc/pVr4UfEXQfCkOsQa1olzfRX10txB5DqDCQGBB3deCPyqjd+D9O0shbzVHvLg87IVx25z+NZeq6Jb2UGZFUMxG1SMjPbmv0pPm1PAjSk+uhi+ItQh1XxJf6nYiW1jmummhAOGQE5HI7iva/gt8Q49YmtPDvi0xTzwZ/s+7lHzKSMYJ9xXnOm+G1Bt5lhMszOBtCZ3N6V6EPhPK8cMR07UNN1Hy/OR0iLN9SB2zXJjsJTxVLklv0fY3pqpQanc9ctZr7RNXELXOLR+VIXOPpXe2DXF3pcz2d2j3Zibymbs+DtP515F4X1DVLnRP7P1gxvqFjkGRR/rUHAcA8j0Irp9J1O4tAk1vJhT8w+bJ6cj6j9etfm2NwM6VS0l70X957MKkasXZj/AIQ6L4ps9P1xte+3RqYGWRbltwaXByy+xHevM9NufsviPRi5ABDEk9Fxjr+dey2fxBi1IXmgrcYv1tmbCoQGBXsfUA14RYTr/wAJBZK8bSG3kMcgcdTtz/Wvp8tnKpVc5R5Xp0t0PNqpx3PZrO5VjFIs0YQrwQQeffFbdjdo8Jkd7m2csd0at056/Q9RVLw6ukpbJ9o0+eYn5jtdwB+AFa32mxjlkVrK527sqSGII7YNfTxORmcVuFVl8m3TO75UK4Pv2rA02zRbx5mXy2klPpycYzx2yK6jU9Qsre9iW+vLVVP3Ns6/j90VRs5NOmk3I004UkEwpkA5JA3Egehz6VzqJtJ6HP3VhcLeKv2mQjceDwOTyMVxN/b3Nv46WWOZ96zjy1Bx27V2HiLXDb60GtdPluIc/eE6na2f4gudtecar4knk8dxXawwIiTl/vl1OFPy7sADnFKvC9Ka8n+RlCVppnf2uq3WleZceJWBgaJkEcvAyR/PrSWfiDwUkEtv9jtnQFmy7Etu2nHPoCK5y9m1T4leFZ47eG2bXLV1uIINwRJ1QsroAT12sD+FedXHh/xSJBC3h68hcuxIj56jha87K7UKPLUkoyudtdqcrrY9bvdd8NR6nfa0sNsb68tzbTMxBVlCDA29ByfxrG1PxB4Vuon0eTT7WXTxcGZI1iIKHy+MEdRvGa5qz8Fy7S2pNMJTgx2cJDTMcD7x6KK6rQtF1K22wwXb6VIuF8i3hXzCf9osCSa2xGaRpR918xnCin1NCx8aeFtOvQ1ppdlDcyMF3CMDC+Wv9c1eT4hWsMsDqyPI0S7ZVbBAIOR+eK57xNol65MWr263oxje8IinQ+oKgfqDXn+r2f8AYbKZY3udPBA89QQyjPRh2P6Vthceq+jdn/XexMqFl3R7DrviHS7hzcRqhmVUYOG52kDcOvcZqHRmjivJbGaRjHIontpCfvRE4z9VJ59ia8Yi1G0W2jY3LNmJdwzjsQQfpxXonhHUkvPCul3ZDOLDVhaLLniSGZfmT8OfzrizzCN01U76F0Hye70Osh0+x0/Vrm9Fvtv2TypH3fdHt7EcivOLGKSPxLC6s4MlxuDHtxjp+H612WrySS3NkMksbcxyc/fMcjID9cCuNiW6n16J4VCiOTG70GcE1y5VSkm3Ly/ArETTR9C+HLF57KOVpfK8wBlxCSX/AF/zmrQ01lkkVryMDdwPs+7H61F4YvYbXR4ISY3dEyN/U8Amtu2urKUNK9tASx6jP+NfTWOBs5rXFhWOKfSrSzRGBIS3hRFjHH/1/wBaybPRbO/v/LudH3tCqzs6x/KgIOFyep49OBWtq2mzTX8c9vboqxkmHyQVTbwMtx7dielXI7eRSWWScyY3TbQQGOOAfas4wXcTm3oeX6xG8OpxpZxW6QkvsQnOPcleuBzXndldJovjGyvb+1a/itr03EkC8BwcgLzxjJzg+let3Oli1u5luY/LRzhHP3ufrXkfxDWOK+uIfOIGRsKLjH+NbJcq0IW+p7HP4x8KTyGG88HyWzgAB4tuS391HQ8sB1GeOKwv+Ex+HdyouDqutxRYGVkEu3npzivNPD+oa8dDttPM9s1slybhJNreYX7g8/T8qm8W6J4lGi2aWt39s0+3GNrud0ffBx254rjjUqSf76EX5+Rv7OHRs9P0r4maLpTB9D162tkHPlvbr8/sxKZ/Wsz4m/GG/k8ZeHNW8KHTz9lty93FsV/PkZwpiLEZwByCPWvBb99St0XfaiYk4IibJ+uOoFVLfzZ5ZpLi3kiVIDInODkd66+eDja1jbDUIura99z708R+JPC2o6Ra/arBdVnuIVmFvGRvj3Du38PORXneq+FNM1RpZYPDrWYkUjBvN4wfUEc18rWXiYRQrm7uo2PfzCBWlb+KNRjGYdcvUB/u3LDP60ONCTvKOpzqnNKyloeua18FI3uFmtdOWVSB+5iuDGW+nOM1Zj8C+MTb2FjZaNbaNpmmyGW3haUSNJKf+WjnPJ4715La+LPEkbiW38SanHjoRctWqnxH8dRMip4ouyq/3okb88ik6OGm/fTa9RuNdLRo9VHw88aMkH7yxRol27zyeTknGfUmm6tH4W8Ny2tlc6gbi7aQLKX5Z2J+bp0zngV5zJ8V/Hhi2/2xZyNjl2tVyB9axtVs4rrT11SbVPOuJAXlLP0frkHvW0IUIRfs0ZyjVfxs+q9JuIP7PhiiKxqEBUMQOCOnNXIpljXoX3fNkAEc15t8Itdm1vwtbi6ZriZF2BmwQAPUV2iyTLzDJHGmAACQDxUSFE7WXUNJhhMUsTgREx7OWwf0Fc9rmsNG5jt4fIRupbAB79FyaKK572RUtEeT+K9Q1DUr4lrl47dXwyJhSTx3546Vy2t+Db7UNX+22rQlJVBkaR8lT2wPwooraj70NTG9zItra406UQmPdJGpfbkDAGe44NbdnOmqRFYdkS/KWUAgk+h4ooqZU42uaQepreJtPt7rTnS6sbWUyp+7mSFVdW7HPceo715LrkGnR3dpDAPKuDI0dxFg7Yzx0PQj9aKKwsd2EdqlyWXS9JjnC3UkLwpJtQLAfnb0PoKuXVhZGz2raoURQ/lkDsOlFFUzmZHo0VogRltYpYJlDLE3HXp+VRy+F41uGZjOu5i2UcHAoorKUmnoVBIin8NAWYaK6uzN1HzLg9/WtvwP4N1DXb42Uk0UMbjaCwB2jHPTrRRWlGbb1CaSR7b8PPCb+H4ZLOR1kTauJQMA4yCoAPT3NbepXMlo6xwxxouORjPP40UV1tGCP//Z">
            <a:extLst>
              <a:ext uri="{FF2B5EF4-FFF2-40B4-BE49-F238E27FC236}">
                <a16:creationId xmlns:a16="http://schemas.microsoft.com/office/drawing/2014/main" id="{835F3965-2EC6-4CF7-8822-54C6633D04E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8" descr="data:image/jpg;base64,%20/9j/4AAQSkZJRgABAQEAYABgAAD/2wBDAAUDBAQEAwUEBAQFBQUGBwwIBwcHBw8LCwkMEQ8SEhEPERETFhwXExQaFRERGCEYGh0dHx8fExciJCIeJBweHx7/2wBDAQUFBQcGBw4ICA4eFBEUHh4eHh4eHh4eHh4eHh4eHh4eHh4eHh4eHh4eHh4eHh4eHh4eHh4eHh4eHh4eHh4eHh7/wAARCACHAH0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x2dQBJAcbFA5xznNcR4nsBbTyXAkJ81yu3HSvSb23kMinaseU6MOfpXD+LlV7kWSt+980MFPXBHWvOoN8x21EcjllYuDyjKwHbNeseFbeSRVYEjgdq8suowskidw2P1r3HwNb7rePcMcDn8KrFfCZ0lqbllaMEXI6e1WApVyqp061ou3lW+FUbiSKZbo2wFkJJ9q886CiVJY5XBrMv02JN6bSf0roZ0Jb7hFZOpRZjkwrN8h4A600B4x4/TGmg/7S/wBa4ZY2klWJPmdjgD3PSvU/FWgX2rQLbW0e1gV3l+AME0vhn4X3Ul0LtZjPGhyAUxg+5zXp0qkYwTbOOcG5Mp/BKzmg8R3f2mJo/wDRuCR/tCvozQo0jsQWU53FSO5NcHoHhWfQ9UbbJb3Mxh+aJWwUHXr36V6DpupWcumr9mzKeCJFwDnuvfmuPEfvZXR007wWpswWykg8CiRYsNxjbnPpVaTWLONTEzJDsYgtITnGByfpzUlj50qTSLcRbQx7Blx2PXBBGDkVzqi7m/tbIns4GZBKMAMcr/hVma3u/LQQxxxqGbl5NuenQVDpiySpJ50aqZpA2IWxtGP/AK1dVcQ/aYLdrRQYVTaNx54+tawpruZzqM+aL+1ecLGuSwThTzgcdK8r8VzxR+JpoboM6QRiPK9Q2Ox7da9Xkt0jdV85tqx8Y7mvJfH1rJF4tvUkypba6+6lQQa3o/EKqrRK2o6YEs47tWZklOc4yw9M+te7/D2zE1nF5vyjap9O1eEaffNbyFJpGMDbNq9kLcGvobw2sVrpwnuZkiiVQTIzAL09aMT8JNLc6DU9NjjgjdHOe/NV7fykRtsqswHbtXIajrNhJqjXk2ryzQx/dhgBIbpzzwKZd+IxdtHLZaTKrKTh2f7w7VxSnGK941UXJ6GxqXiK/t5X26BAVjwM/bFO78MVVsteub6S6kudOjtAnChZQ249weOK52/uNenIK2sUQlbqB6/WoDpOqXlk1xcXhEYBYKvTj2HFS8XSir3KVGbN6LxPp1zdm3ltWRAwDyv90Adfqa0JPGNhb3BOm29yVEe0IIxtIz6eo9c1zCaYlhpdvLBZ/a55XUMCcbQep/Cum0+G3VgEgRcLyWIAH1PauWrmDSvFXNoYZPRspN4ku72+eO301i7AFjK2Cw98dvaktLW7upWuLOCzjkUgHyUztP4mpdYs5rn7fHpsoN3PaeVEYUOAdwyM9RkAjPvV34faDqFjHJLqMU+nRyABNoV+QeSw6/lWVTGN0nPms+3UuNJRna1yLRdOvtSeWfUtQuW8tjgbsYPY/nVjw34le71uOx1Zvs+pRERyGIhYrmIMcOV6bh3rehjjsJ54pZI5I5MvHKvKtxkg+h9q4nSo7K98ZafeSJNJE5VlWKIu7BjjaAOh/QV0ZfXnUk3IyxVOCSsevoo8s3dtcJOkTFc+Znnj0rW0K8mksQWmliTJ2qpxjPUc/wCeav6f4UsbKGRrG6uY1l+ZoLkKTu4BOR04HSrVrYRWsQjjmfHdg33jXpt2Oex86va+XOZIQFXGCCNx5/lXlPjGKG+8b6gJ5lgbAw5HG/YAM17GYBHcSssKJnOCGJx2HBrxXx3G3/CXal5g2kupH/fIqqHxDrfCYTw8yoxU7WA46ZBr6RtrW3l8KPHcY8oxqWGPQZNfN6sFt5t2WKlcY/GvpjQI/tHhm3DRfujEu7J6gqKzzB8tFsMNG8zmdJj0XVNMlmsbfaIHAzKuCR2I9q27e0knj3RR5UcDavH5nApX0yz0qxbT9PjCBm3kMxI47sx52imWA1HUpdmk6X/acnTz7hSYh/uRjAA9zXyVSXPrF+75nrJuCs1qVbwzWODcW/AP3uv/ANatzRdNW68GS3oVfKSI7x7Z4P51h65ZavYRONWsvsx6+dbx4Rf95O496bomvzWHgTWLGSRPN3xxx4OdyseCPb/69KVJ1KSlTd9VsR7Wz1KMJuL29SK1hZ0iGMrwB6k10+j6Zbh8z4uT1IGRGD/Nvwqv4H0e+vUjghR44H5LEYaQ92PoPSvSoYfC/ha1V9Vu1lmAH7pD0+poxVe8vZQ38hRTtzMy7SObyV8lbqCPZjbbqkK8kdMAk/jVa78R2FneJpDatOL04Zra7QSLt7fMOma3v+Ft+H4AIba3iMYOANnFSWafD/xtqo1Bra3XVvL2bhwT+HQ1z+z5LyrxdiXJ7ROW1S4t3gF5a2yCC4kCyxAfclXqPxB/LFcvo6/2f4+0qOwcWrbhJGiKSFXdyoyemMjn610Os2EujaxqmjMzmB4luLdiP4lbkH3wcZrAgm8nx5pNweBCUbnt0OK9vK7Jrld0+phiNUfQsc8c0W1T8vbBotk0+dD9qm8l0OApjJ4rLsZopoUlBVUdcjnHXvmo2vR1WWNxkjOPSvfUbHEpHjk9tGo+0NZOXI3EoMbAT3xwa8R+KcBh8Y6hE7BpAsTrt6FSgIP6ivdru++0QrmDciclV2sCffocV4D8YL6G/wDHOpyW9k1nEBGqRgk4IQAnnnBINGG3NcTpY5xYZFt7ncjbty4BHBGD3r6f8NXCx+FLISKwVoVCjHX5a+ebG2t0tYbiBpL+R38uS1DYKEjg8c+9e1+H7ua48NaUJGd1iiAPrxxz+dLHQ5qEl6kYaVpmoEgv7po7ycW9mima7fp8inAX+fFXZ/ikLC2a28I6OUs4AAZOA8n+0AetYKzadf67FpM1ygjupUEiE4JCk5X8/wBK9k1bwf4WutFjjtZorUhBmQKPSvjavscPOP1mLafnbT9T1JSlNPkep59afEN9SsgNe0eTyrtPkd02uRnHTvXml5b6bH4whSB2TTJD58iHplD8v4ZbpXdeMvAHiG5jRdO1yC8hAwEaQBiPcmudvvCX9h+Ehu1FpNeeSR1eKQyCCMIfl79T+Fejh1gYS58PN+9pbsRUU1FKTuzeTxTqP2f7DoFvKs0ilTIvBx657VteGPhBq3iC9ivtc1VZ7dGDSWyyNz6hmzk/nivG/CnijVdLXZKqXSjnLna//fVeg6T8UbiGM4hu1c8sEcHNfQ4HAUsFtC7fUxqYf63HSqo+uh6pr/gbwnp1mFWxtLchQAsbHP614/rt7a+HNdtZrC48m4WbaiKBlhkc8UuvfEPVrhHSO1miJGA0rD5fQ4rzy5t77UdTe6upJJZiSd2cc9eK7KsI10+ZWiS6FLCR5FPnk+2yPb/GXiBNVmtb7hpYI1hZlHDyv1UfQDJ/CsW9VW8UabLG3zbR256d657whb3VzfRx6hPK4hUGGPsoIBz7Z71q+HJLm78Q6cL9ZBcrNOMyDacAttP5Y5rwaGFjQmowe36kTqOUbtHo101xFKPttu9vkkLG4woA44PQirFtcXCx/v5FOTlNi9F9K0tsV7Zw3EsExlfny3Jxkd8U6OxjO4rbRLzzmInNezynGedI378CQeahUgqdpUj1BBB4+leA/EryW8T6j5chJ8wZUj7gxwAa97y254ridVHRcYzn1PFeA+OWX+2NWjbb5xn3MwAHAGB0rHD/ABHViXeJlaHff2TrVxe+WXVUAKj8K998MB08KaScBlmRWZug5bv+lfP0Mnl6jcTFY3xsO09OMV9B+DXM3g/SNkaljGOOwO7j8KeOX7mRlhvjRHruhZ1ATJlJUJeOQdRz2PtxWPe3mqWo/wBKulugSSFJZc/Xa2P0r0jw3ouqv4Zu38TIRdGUmEqwyFxz07Z6e1c9DH4esbe417X7mC1tLaTyoUcf6yQDLcd8Aj86+Vw+Nbcqclz8vbX7j1KkFZS2ucLrN9e2NtHdXrTQGbPlRRzMWI9wScfpVTwzrt9/wkOntpRupZ/NxOuwFZUJ5DE9PSrlzqVj4p1CS+g86+ijbDLEvKjqAM9OK1fBfirQiHfS/D10qRP5bvvG7OM4PFew4S9i37G8vuscd48/xaHQ+P8A4YwxaLDrmhrlXj33cCKT5LnksvqOxH41wmm2ckcgS4hUSdjkjI9cj/CvZvBvxK8N6pdNpcN8Le7QlGtrrADeoz0NQeNPDsFtfLcQQRRxTk7Yi+CD1O2vOw2cYihP2FaLT6XNp0IyXNB3POZNImmuEdSsynn9yfMP0ycAfpWroegeexkaDy1wdwPUdgPrzXWaJZzS7YlhcKTw7yDA/ADJrt9G0EWqJJJBJszlFdcGQ9uOwrLHZ61Bq+ppDDRWsjjX8ONaxvcwwKkkdtmUHsSOM++MVzULsmt6ZJHGXb+H2YnGa9k1DT7zytQKtEbdrMkqUIYS/MSSe4xgAV45o8hk13SopADmM8rnqOaeUV51pc0n/VjLE26HrlpZzySxvcPHJuUADoV7Hk4/lWr+5hYxSRxqV6fMOa52ynvZZF8izjZgBuzIo4x171rPpWrTtvW7tkHdQVOD+VfYRv2PMafc8ym0e8vJlMlnPEo+8zK2PbFfPnjs/YviBqccyo4gm2spGcKcev1r60fYqSLMoZwASMKcHnjrXzh478J3WtfEDWriC3nKzTfOqr2wOeM4HSsKEOV6m1abaPPbld2pahxkKRjnAxX0d8I5rVfDemu6eaVCZC9eMdq80l+FetRPcSsoVLrZsyp+VR1HvXpvw30uHTbqw02RsnzMDIxjj0/Opx6Tw815P8iMO/fR6jHqkPiHwzJqEFhNbpHM0LJKMNlTjNeJfFHQ7DUPttpHNG8kOGkiDZMLsBtbHY9K+jL/AOwx6MmnRptRvmJHUmvDfFmlWpv9Ul06aWTUdS2pskX91ARjLFh0zgV8Nk8I0sRemmvI9nEXdL3jyL4SePNP8AvqcWpeHv7XE8iEBJwmwqGB7HOc/pVr4UfEXQfCkOsQa1olzfRX10txB5DqDCQGBB3deCPyqjd+D9O0shbzVHvLg87IVx25z+NZeq6Jb2UGZFUMxG1SMjPbmv0pPm1PAjSk+uhi+ItQh1XxJf6nYiW1jmummhAOGQE5HI7iva/gt8Q49YmtPDvi0xTzwZ/s+7lHzKSMYJ9xXnOm+G1Bt5lhMszOBtCZ3N6V6EPhPK8cMR07UNN1Hy/OR0iLN9SB2zXJjsJTxVLklv0fY3pqpQanc9ctZr7RNXELXOLR+VIXOPpXe2DXF3pcz2d2j3Zibymbs+DtP515F4X1DVLnRP7P1gxvqFjkGRR/rUHAcA8j0Irp9J1O4tAk1vJhT8w+bJ6cj6j9etfm2NwM6VS0l70X957MKkasXZj/AIQ6L4ps9P1xte+3RqYGWRbltwaXByy+xHevM9NufsviPRi5ABDEk9Fxjr+dey2fxBi1IXmgrcYv1tmbCoQGBXsfUA14RYTr/wAJBZK8bSG3kMcgcdTtz/Wvp8tnKpVc5R5Xp0t0PNqpx3PZrO5VjFIs0YQrwQQeffFbdjdo8Jkd7m2csd0at056/Q9RVLw6ukpbJ9o0+eYn5jtdwB+AFa32mxjlkVrK527sqSGII7YNfTxORmcVuFVl8m3TO75UK4Pv2rA02zRbx5mXy2klPpycYzx2yK6jU9Qsre9iW+vLVVP3Ns6/j90VRs5NOmk3I004UkEwpkA5JA3Egehz6VzqJtJ6HP3VhcLeKv2mQjceDwOTyMVxN/b3Nv46WWOZ96zjy1Bx27V2HiLXDb60GtdPluIc/eE6na2f4gudtecar4knk8dxXawwIiTl/vl1OFPy7sADnFKvC9Ka8n+RlCVppnf2uq3WleZceJWBgaJkEcvAyR/PrSWfiDwUkEtv9jtnQFmy7Etu2nHPoCK5y9m1T4leFZ47eG2bXLV1uIINwRJ1QsroAT12sD+FedXHh/xSJBC3h68hcuxIj56jha87K7UKPLUkoyudtdqcrrY9bvdd8NR6nfa0sNsb68tzbTMxBVlCDA29ByfxrG1PxB4Vuon0eTT7WXTxcGZI1iIKHy+MEdRvGa5qz8Fy7S2pNMJTgx2cJDTMcD7x6KK6rQtF1K22wwXb6VIuF8i3hXzCf9osCSa2xGaRpR918xnCin1NCx8aeFtOvQ1ppdlDcyMF3CMDC+Wv9c1eT4hWsMsDqyPI0S7ZVbBAIOR+eK57xNol65MWr263oxje8IinQ+oKgfqDXn+r2f8AYbKZY3udPBA89QQyjPRh2P6Vthceq+jdn/XexMqFl3R7DrviHS7hzcRqhmVUYOG52kDcOvcZqHRmjivJbGaRjHIontpCfvRE4z9VJ59ia8Yi1G0W2jY3LNmJdwzjsQQfpxXonhHUkvPCul3ZDOLDVhaLLniSGZfmT8OfzrizzCN01U76F0Hye70Osh0+x0/Vrm9Fvtv2TypH3fdHt7EcivOLGKSPxLC6s4MlxuDHtxjp+H612WrySS3NkMksbcxyc/fMcjID9cCuNiW6n16J4VCiOTG70GcE1y5VSkm3Ly/ArETTR9C+HLF57KOVpfK8wBlxCSX/AF/zmrQ01lkkVryMDdwPs+7H61F4YvYbXR4ISY3dEyN/U8Amtu2urKUNK9tASx6jP+NfTWOBs5rXFhWOKfSrSzRGBIS3hRFjHH/1/wBaybPRbO/v/LudH3tCqzs6x/KgIOFyep49OBWtq2mzTX8c9vboqxkmHyQVTbwMtx7dielXI7eRSWWScyY3TbQQGOOAfas4wXcTm3oeX6xG8OpxpZxW6QkvsQnOPcleuBzXndldJovjGyvb+1a/itr03EkC8BwcgLzxjJzg+let3Oli1u5luY/LRzhHP3ufrXkfxDWOK+uIfOIGRsKLjH+NbJcq0IW+p7HP4x8KTyGG88HyWzgAB4tuS391HQ8sB1GeOKwv+Ex+HdyouDqutxRYGVkEu3npzivNPD+oa8dDttPM9s1slybhJNreYX7g8/T8qm8W6J4lGi2aWt39s0+3GNrud0ffBx254rjjUqSf76EX5+Rv7OHRs9P0r4maLpTB9D162tkHPlvbr8/sxKZ/Wsz4m/GG/k8ZeHNW8KHTz9lty93FsV/PkZwpiLEZwByCPWvBb99St0XfaiYk4IibJ+uOoFVLfzZ5ZpLi3kiVIDInODkd66+eDja1jbDUIura99z708R+JPC2o6Ra/arBdVnuIVmFvGRvj3Du38PORXneq+FNM1RpZYPDrWYkUjBvN4wfUEc18rWXiYRQrm7uo2PfzCBWlb+KNRjGYdcvUB/u3LDP60ONCTvKOpzqnNKyloeua18FI3uFmtdOWVSB+5iuDGW+nOM1Zj8C+MTb2FjZaNbaNpmmyGW3haUSNJKf+WjnPJ4715La+LPEkbiW38SanHjoRctWqnxH8dRMip4ouyq/3okb88ik6OGm/fTa9RuNdLRo9VHw88aMkH7yxRol27zyeTknGfUmm6tH4W8Ny2tlc6gbi7aQLKX5Z2J+bp0zngV5zJ8V/Hhi2/2xZyNjl2tVyB9axtVs4rrT11SbVPOuJAXlLP0frkHvW0IUIRfs0ZyjVfxs+q9JuIP7PhiiKxqEBUMQOCOnNXIpljXoX3fNkAEc15t8Itdm1vwtbi6ZriZF2BmwQAPUV2iyTLzDJHGmAACQDxUSFE7WXUNJhhMUsTgREx7OWwf0Fc9rmsNG5jt4fIRupbAB79FyaKK572RUtEeT+K9Q1DUr4lrl47dXwyJhSTx3546Vy2t+Db7UNX+22rQlJVBkaR8lT2wPwooraj70NTG9zItra406UQmPdJGpfbkDAGe44NbdnOmqRFYdkS/KWUAgk+h4ooqZU42uaQepreJtPt7rTnS6sbWUyp+7mSFVdW7HPceo715LrkGnR3dpDAPKuDI0dxFg7Yzx0PQj9aKKwsd2EdqlyWXS9JjnC3UkLwpJtQLAfnb0PoKuXVhZGz2raoURQ/lkDsOlFFUzmZHo0VogRltYpYJlDLE3HXp+VRy+F41uGZjOu5i2UcHAoorKUmnoVBIin8NAWYaK6uzN1HzLg9/WtvwP4N1DXb42Uk0UMbjaCwB2jHPTrRRWlGbb1CaSR7b8PPCb+H4ZLOR1kTauJQMA4yCoAPT3NbepXMlo6xwxxouORjPP40UV1tGCP//Z">
            <a:extLst>
              <a:ext uri="{FF2B5EF4-FFF2-40B4-BE49-F238E27FC236}">
                <a16:creationId xmlns:a16="http://schemas.microsoft.com/office/drawing/2014/main" id="{24718B93-09D1-443B-9CE9-E5CF3DFFA7F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AutoShape 12" descr="data:image/jpg;base64,%20/9j/4AAQSkZJRgABAQEAYABgAAD/2wBDAAUDBAQEAwUEBAQFBQUGBwwIBwcHBw8LCwkMEQ8SEhEPERETFhwXExQaFRERGCEYGh0dHx8fExciJCIeJBweHx7/2wBDAQUFBQcGBw4ICA4eFBEUHh4eHh4eHh4eHh4eHh4eHh4eHh4eHh4eHh4eHh4eHh4eHh4eHh4eHh4eHh4eHh4eHh7/wAARCACHAH0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x2dQBJAcbFA5xznNcR4nsBbTyXAkJ81yu3HSvSb23kMinaseU6MOfpXD+LlV7kWSt+980MFPXBHWvOoN8x21EcjllYuDyjKwHbNeseFbeSRVYEjgdq8suowskidw2P1r3HwNb7rePcMcDn8KrFfCZ0lqbllaMEXI6e1WApVyqp061ou3lW+FUbiSKZbo2wFkJJ9q886CiVJY5XBrMv02JN6bSf0roZ0Jb7hFZOpRZjkwrN8h4A600B4x4/TGmg/7S/wBa4ZY2klWJPmdjgD3PSvU/FWgX2rQLbW0e1gV3l+AME0vhn4X3Ul0LtZjPGhyAUxg+5zXp0qkYwTbOOcG5Mp/BKzmg8R3f2mJo/wDRuCR/tCvozQo0jsQWU53FSO5NcHoHhWfQ9UbbJb3Mxh+aJWwUHXr36V6DpupWcumr9mzKeCJFwDnuvfmuPEfvZXR007wWpswWykg8CiRYsNxjbnPpVaTWLONTEzJDsYgtITnGByfpzUlj50qTSLcRbQx7Blx2PXBBGDkVzqi7m/tbIns4GZBKMAMcr/hVma3u/LQQxxxqGbl5NuenQVDpiySpJ50aqZpA2IWxtGP/AK1dVcQ/aYLdrRQYVTaNx54+tawpruZzqM+aL+1ecLGuSwThTzgcdK8r8VzxR+JpoboM6QRiPK9Q2Ox7da9Xkt0jdV85tqx8Y7mvJfH1rJF4tvUkypba6+6lQQa3o/EKqrRK2o6YEs47tWZklOc4yw9M+te7/D2zE1nF5vyjap9O1eEaffNbyFJpGMDbNq9kLcGvobw2sVrpwnuZkiiVQTIzAL09aMT8JNLc6DU9NjjgjdHOe/NV7fykRtsqswHbtXIajrNhJqjXk2ryzQx/dhgBIbpzzwKZd+IxdtHLZaTKrKTh2f7w7VxSnGK941UXJ6GxqXiK/t5X26BAVjwM/bFO78MVVsteub6S6kudOjtAnChZQ249weOK52/uNenIK2sUQlbqB6/WoDpOqXlk1xcXhEYBYKvTj2HFS8XSir3KVGbN6LxPp1zdm3ltWRAwDyv90Adfqa0JPGNhb3BOm29yVEe0IIxtIz6eo9c1zCaYlhpdvLBZ/a55XUMCcbQep/Cum0+G3VgEgRcLyWIAH1PauWrmDSvFXNoYZPRspN4ku72+eO301i7AFjK2Cw98dvaktLW7upWuLOCzjkUgHyUztP4mpdYs5rn7fHpsoN3PaeVEYUOAdwyM9RkAjPvV34faDqFjHJLqMU+nRyABNoV+QeSw6/lWVTGN0nPms+3UuNJRna1yLRdOvtSeWfUtQuW8tjgbsYPY/nVjw34le71uOx1Zvs+pRERyGIhYrmIMcOV6bh3rehjjsJ54pZI5I5MvHKvKtxkg+h9q4nSo7K98ZafeSJNJE5VlWKIu7BjjaAOh/QV0ZfXnUk3IyxVOCSsevoo8s3dtcJOkTFc+Znnj0rW0K8mksQWmliTJ2qpxjPUc/wCeav6f4UsbKGRrG6uY1l+ZoLkKTu4BOR04HSrVrYRWsQjjmfHdg33jXpt2Oex86va+XOZIQFXGCCNx5/lXlPjGKG+8b6gJ5lgbAw5HG/YAM17GYBHcSssKJnOCGJx2HBrxXx3G3/CXal5g2kupH/fIqqHxDrfCYTw8yoxU7WA46ZBr6RtrW3l8KPHcY8oxqWGPQZNfN6sFt5t2WKlcY/GvpjQI/tHhm3DRfujEu7J6gqKzzB8tFsMNG8zmdJj0XVNMlmsbfaIHAzKuCR2I9q27e0knj3RR5UcDavH5nApX0yz0qxbT9PjCBm3kMxI47sx52imWA1HUpdmk6X/acnTz7hSYh/uRjAA9zXyVSXPrF+75nrJuCs1qVbwzWODcW/AP3uv/ANatzRdNW68GS3oVfKSI7x7Z4P51h65ZavYRONWsvsx6+dbx4Rf95O496bomvzWHgTWLGSRPN3xxx4OdyseCPb/69KVJ1KSlTd9VsR7Wz1KMJuL29SK1hZ0iGMrwB6k10+j6Zbh8z4uT1IGRGD/Nvwqv4H0e+vUjghR44H5LEYaQ92PoPSvSoYfC/ha1V9Vu1lmAH7pD0+poxVe8vZQ38hRTtzMy7SObyV8lbqCPZjbbqkK8kdMAk/jVa78R2FneJpDatOL04Zra7QSLt7fMOma3v+Ft+H4AIba3iMYOANnFSWafD/xtqo1Bra3XVvL2bhwT+HQ1z+z5LyrxdiXJ7ROW1S4t3gF5a2yCC4kCyxAfclXqPxB/LFcvo6/2f4+0qOwcWrbhJGiKSFXdyoyemMjn610Os2EujaxqmjMzmB4luLdiP4lbkH3wcZrAgm8nx5pNweBCUbnt0OK9vK7Jrld0+phiNUfQsc8c0W1T8vbBotk0+dD9qm8l0OApjJ4rLsZopoUlBVUdcjnHXvmo2vR1WWNxkjOPSvfUbHEpHjk9tGo+0NZOXI3EoMbAT3xwa8R+KcBh8Y6hE7BpAsTrt6FSgIP6ivdru++0QrmDciclV2sCffocV4D8YL6G/wDHOpyW9k1nEBGqRgk4IQAnnnBINGG3NcTpY5xYZFt7ncjbty4BHBGD3r6f8NXCx+FLISKwVoVCjHX5a+ebG2t0tYbiBpL+R38uS1DYKEjg8c+9e1+H7ua48NaUJGd1iiAPrxxz+dLHQ5qEl6kYaVpmoEgv7po7ycW9mima7fp8inAX+fFXZ/ikLC2a28I6OUs4AAZOA8n+0AetYKzadf67FpM1ygjupUEiE4JCk5X8/wBK9k1bwf4WutFjjtZorUhBmQKPSvjavscPOP1mLafnbT9T1JSlNPkep59afEN9SsgNe0eTyrtPkd02uRnHTvXml5b6bH4whSB2TTJD58iHplD8v4ZbpXdeMvAHiG5jRdO1yC8hAwEaQBiPcmudvvCX9h+Ehu1FpNeeSR1eKQyCCMIfl79T+Fejh1gYS58PN+9pbsRUU1FKTuzeTxTqP2f7DoFvKs0ilTIvBx657VteGPhBq3iC9ivtc1VZ7dGDSWyyNz6hmzk/nivG/CnijVdLXZKqXSjnLna//fVeg6T8UbiGM4hu1c8sEcHNfQ4HAUsFtC7fUxqYf63HSqo+uh6pr/gbwnp1mFWxtLchQAsbHP614/rt7a+HNdtZrC48m4WbaiKBlhkc8UuvfEPVrhHSO1miJGA0rD5fQ4rzy5t77UdTe6upJJZiSd2cc9eK7KsI10+ZWiS6FLCR5FPnk+2yPb/GXiBNVmtb7hpYI1hZlHDyv1UfQDJ/CsW9VW8UabLG3zbR256d657whb3VzfRx6hPK4hUGGPsoIBz7Z71q+HJLm78Q6cL9ZBcrNOMyDacAttP5Y5rwaGFjQmowe36kTqOUbtHo101xFKPttu9vkkLG4woA44PQirFtcXCx/v5FOTlNi9F9K0tsV7Zw3EsExlfny3Jxkd8U6OxjO4rbRLzzmInNezynGedI378CQeahUgqdpUj1BBB4+leA/EryW8T6j5chJ8wZUj7gxwAa97y254ridVHRcYzn1PFeA+OWX+2NWjbb5xn3MwAHAGB0rHD/ABHViXeJlaHff2TrVxe+WXVUAKj8K998MB08KaScBlmRWZug5bv+lfP0Mnl6jcTFY3xsO09OMV9B+DXM3g/SNkaljGOOwO7j8KeOX7mRlhvjRHruhZ1ATJlJUJeOQdRz2PtxWPe3mqWo/wBKulugSSFJZc/Xa2P0r0jw3ouqv4Zu38TIRdGUmEqwyFxz07Z6e1c9DH4esbe417X7mC1tLaTyoUcf6yQDLcd8Aj86+Vw+Nbcqclz8vbX7j1KkFZS2ucLrN9e2NtHdXrTQGbPlRRzMWI9wScfpVTwzrt9/wkOntpRupZ/NxOuwFZUJ5DE9PSrlzqVj4p1CS+g86+ijbDLEvKjqAM9OK1fBfirQiHfS/D10qRP5bvvG7OM4PFew4S9i37G8vuscd48/xaHQ+P8A4YwxaLDrmhrlXj33cCKT5LnksvqOxH41wmm2ckcgS4hUSdjkjI9cj/CvZvBvxK8N6pdNpcN8Le7QlGtrrADeoz0NQeNPDsFtfLcQQRRxTk7Yi+CD1O2vOw2cYihP2FaLT6XNp0IyXNB3POZNImmuEdSsynn9yfMP0ycAfpWroegeexkaDy1wdwPUdgPrzXWaJZzS7YlhcKTw7yDA/ADJrt9G0EWqJJJBJszlFdcGQ9uOwrLHZ61Bq+ppDDRWsjjX8ONaxvcwwKkkdtmUHsSOM++MVzULsmt6ZJHGXb+H2YnGa9k1DT7zytQKtEbdrMkqUIYS/MSSe4xgAV45o8hk13SopADmM8rnqOaeUV51pc0n/VjLE26HrlpZzySxvcPHJuUADoV7Hk4/lWr+5hYxSRxqV6fMOa52ynvZZF8izjZgBuzIo4x171rPpWrTtvW7tkHdQVOD+VfYRv2PMafc8ym0e8vJlMlnPEo+8zK2PbFfPnjs/YviBqccyo4gm2spGcKcev1r60fYqSLMoZwASMKcHnjrXzh478J3WtfEDWriC3nKzTfOqr2wOeM4HSsKEOV6m1abaPPbld2pahxkKRjnAxX0d8I5rVfDemu6eaVCZC9eMdq80l+FetRPcSsoVLrZsyp+VR1HvXpvw30uHTbqw02RsnzMDIxjj0/Opx6Tw815P8iMO/fR6jHqkPiHwzJqEFhNbpHM0LJKMNlTjNeJfFHQ7DUPttpHNG8kOGkiDZMLsBtbHY9K+jL/AOwx6MmnRptRvmJHUmvDfFmlWpv9Ul06aWTUdS2pskX91ARjLFh0zgV8Nk8I0sRemmvI9nEXdL3jyL4SePNP8AvqcWpeHv7XE8iEBJwmwqGB7HOc/pVr4UfEXQfCkOsQa1olzfRX10txB5DqDCQGBB3deCPyqjd+D9O0shbzVHvLg87IVx25z+NZeq6Jb2UGZFUMxG1SMjPbmv0pPm1PAjSk+uhi+ItQh1XxJf6nYiW1jmummhAOGQE5HI7iva/gt8Q49YmtPDvi0xTzwZ/s+7lHzKSMYJ9xXnOm+G1Bt5lhMszOBtCZ3N6V6EPhPK8cMR07UNN1Hy/OR0iLN9SB2zXJjsJTxVLklv0fY3pqpQanc9ctZr7RNXELXOLR+VIXOPpXe2DXF3pcz2d2j3Zibymbs+DtP515F4X1DVLnRP7P1gxvqFjkGRR/rUHAcA8j0Irp9J1O4tAk1vJhT8w+bJ6cj6j9etfm2NwM6VS0l70X957MKkasXZj/AIQ6L4ps9P1xte+3RqYGWRbltwaXByy+xHevM9NufsviPRi5ABDEk9Fxjr+dey2fxBi1IXmgrcYv1tmbCoQGBXsfUA14RYTr/wAJBZK8bSG3kMcgcdTtz/Wvp8tnKpVc5R5Xp0t0PNqpx3PZrO5VjFIs0YQrwQQeffFbdjdo8Jkd7m2csd0at056/Q9RVLw6ukpbJ9o0+eYn5jtdwB+AFa32mxjlkVrK527sqSGII7YNfTxORmcVuFVl8m3TO75UK4Pv2rA02zRbx5mXy2klPpycYzx2yK6jU9Qsre9iW+vLVVP3Ns6/j90VRs5NOmk3I004UkEwpkA5JA3Egehz6VzqJtJ6HP3VhcLeKv2mQjceDwOTyMVxN/b3Nv46WWOZ96zjy1Bx27V2HiLXDb60GtdPluIc/eE6na2f4gudtecar4knk8dxXawwIiTl/vl1OFPy7sADnFKvC9Ka8n+RlCVppnf2uq3WleZceJWBgaJkEcvAyR/PrSWfiDwUkEtv9jtnQFmy7Etu2nHPoCK5y9m1T4leFZ47eG2bXLV1uIINwRJ1QsroAT12sD+FedXHh/xSJBC3h68hcuxIj56jha87K7UKPLUkoyudtdqcrrY9bvdd8NR6nfa0sNsb68tzbTMxBVlCDA29ByfxrG1PxB4Vuon0eTT7WXTxcGZI1iIKHy+MEdRvGa5qz8Fy7S2pNMJTgx2cJDTMcD7x6KK6rQtF1K22wwXb6VIuF8i3hXzCf9osCSa2xGaRpR918xnCin1NCx8aeFtOvQ1ppdlDcyMF3CMDC+Wv9c1eT4hWsMsDqyPI0S7ZVbBAIOR+eK57xNol65MWr263oxje8IinQ+oKgfqDXn+r2f8AYbKZY3udPBA89QQyjPRh2P6Vthceq+jdn/XexMqFl3R7DrviHS7hzcRqhmVUYOG52kDcOvcZqHRmjivJbGaRjHIontpCfvRE4z9VJ59ia8Yi1G0W2jY3LNmJdwzjsQQfpxXonhHUkvPCul3ZDOLDVhaLLniSGZfmT8OfzrizzCN01U76F0Hye70Osh0+x0/Vrm9Fvtv2TypH3fdHt7EcivOLGKSPxLC6s4MlxuDHtxjp+H612WrySS3NkMksbcxyc/fMcjID9cCuNiW6n16J4VCiOTG70GcE1y5VSkm3Ly/ArETTR9C+HLF57KOVpfK8wBlxCSX/AF/zmrQ01lkkVryMDdwPs+7H61F4YvYbXR4ISY3dEyN/U8Amtu2urKUNK9tASx6jP+NfTWOBs5rXFhWOKfSrSzRGBIS3hRFjHH/1/wBaybPRbO/v/LudH3tCqzs6x/KgIOFyep49OBWtq2mzTX8c9vboqxkmHyQVTbwMtx7dielXI7eRSWWScyY3TbQQGOOAfas4wXcTm3oeX6xG8OpxpZxW6QkvsQnOPcleuBzXndldJovjGyvb+1a/itr03EkC8BwcgLzxjJzg+let3Oli1u5luY/LRzhHP3ufrXkfxDWOK+uIfOIGRsKLjH+NbJcq0IW+p7HP4x8KTyGG88HyWzgAB4tuS391HQ8sB1GeOKwv+Ex+HdyouDqutxRYGVkEu3npzivNPD+oa8dDttPM9s1slybhJNreYX7g8/T8qm8W6J4lGi2aWt39s0+3GNrud0ffBx254rjjUqSf76EX5+Rv7OHRs9P0r4maLpTB9D162tkHPlvbr8/sxKZ/Wsz4m/GG/k8ZeHNW8KHTz9lty93FsV/PkZwpiLEZwByCPWvBb99St0XfaiYk4IibJ+uOoFVLfzZ5ZpLi3kiVIDInODkd66+eDja1jbDUIura99z708R+JPC2o6Ra/arBdVnuIVmFvGRvj3Du38PORXneq+FNM1RpZYPDrWYkUjBvN4wfUEc18rWXiYRQrm7uo2PfzCBWlb+KNRjGYdcvUB/u3LDP60ONCTvKOpzqnNKyloeua18FI3uFmtdOWVSB+5iuDGW+nOM1Zj8C+MTb2FjZaNbaNpmmyGW3haUSNJKf+WjnPJ4715La+LPEkbiW38SanHjoRctWqnxH8dRMip4ouyq/3okb88ik6OGm/fTa9RuNdLRo9VHw88aMkH7yxRol27zyeTknGfUmm6tH4W8Ny2tlc6gbi7aQLKX5Z2J+bp0zngV5zJ8V/Hhi2/2xZyNjl2tVyB9axtVs4rrT11SbVPOuJAXlLP0frkHvW0IUIRfs0ZyjVfxs+q9JuIP7PhiiKxqEBUMQOCOnNXIpljXoX3fNkAEc15t8Itdm1vwtbi6ZriZF2BmwQAPUV2iyTLzDJHGmAACQDxUSFE7WXUNJhhMUsTgREx7OWwf0Fc9rmsNG5jt4fIRupbAB79FyaKK572RUtEeT+K9Q1DUr4lrl47dXwyJhSTx3546Vy2t+Db7UNX+22rQlJVBkaR8lT2wPwooraj70NTG9zItra406UQmPdJGpfbkDAGe44NbdnOmqRFYdkS/KWUAgk+h4ooqZU42uaQepreJtPt7rTnS6sbWUyp+7mSFVdW7HPceo715LrkGnR3dpDAPKuDI0dxFg7Yzx0PQj9aKKwsd2EdqlyWXS9JjnC3UkLwpJtQLAfnb0PoKuXVhZGz2raoURQ/lkDsOlFFUzmZHo0VogRltYpYJlDLE3HXp+VRy+F41uGZjOu5i2UcHAoorKUmnoVBIin8NAWYaK6uzN1HzLg9/WtvwP4N1DXb42Uk0UMbjaCwB2jHPTrRRWlGbb1CaSR7b8PPCb+H4ZLOR1kTauJQMA4yCoAPT3NbepXMlo6xwxxouORjPP40UV1tGCP//Z">
            <a:extLst>
              <a:ext uri="{FF2B5EF4-FFF2-40B4-BE49-F238E27FC236}">
                <a16:creationId xmlns:a16="http://schemas.microsoft.com/office/drawing/2014/main" id="{9B1F3063-2213-499B-A5BA-4A5942767DE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AutoShape 16" descr="data:image/jpg;base64,%20/9j/4AAQSkZJRgABAQEAYABgAAD/2wBDAAUDBAQEAwUEBAQFBQUGBwwIBwcHBw8LCwkMEQ8SEhEPERETFhwXExQaFRERGCEYGh0dHx8fExciJCIeJBweHx7/2wBDAQUFBQcGBw4ICA4eFBEUHh4eHh4eHh4eHh4eHh4eHh4eHh4eHh4eHh4eHh4eHh4eHh4eHh4eHh4eHh4eHh4eHh7/wAARCACMAI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wp9QFxpdxJF4IY/aLdkglCIQu4YDdOozmrOn6n4aghSOfRZ4XRQpElgWJ7dga6Xw7oHi2fUY/CNro0iapbSNDcTXELpbRxrwJN/cEYxjrmqkGtXWky3kWsRRJq1hctEbNc7pGVvl2qeTu4x7V+jUK1Fz5vapy5dbxVv01PiK8Kijy+z92+lpO/wCuhjXV7oV5azjT/C8t47RukbrabFD4wDng8H+VMtYfBcMcKavpt1A0aZZZVlUOwHqDjJNbUE154e+06T4gsxZanERP9m8wM0vm/Ou31PzYwO9XRezW1zqNpq+nvZXGnEfaoJGVsAruH6VVNUa9pOceeS25VbQzqTrUG4KEuWL3Und3/My/CFv4Yj0m2muo9LkO3zJVdlz64Pf2rK0bVNK0OWy8TaLdW1vrFrK0xjEmFkQsd0RHQZU4rU0WGzku7mDUdBisrlx9sUTxKCYpSWQj2xUumXuj3FzrU1vBCsEc2doiAAUIBkfUqaz9jTxVKnH3bNNeluvqae1nh6lSS5m00/8AgLyPVPBVxZan4G1XWE13S5hcWgjjjMmwW8XmO+2bqQzPI4Jx6YrQ1q0vdUg0+7hTTLqXW7i583y7tRHAszozNHnBk2pGV4GcnoK8N0rWbjw74istSsfDd61hqU0MxhubZ0jl8tt4KEA5BwCQAeBmvXtO0tJvEPhOwiuLG9H2aK9+0pKAYj57XEhjU8/PlVH+ypr4mtTVOo4KV7dUfYUZ+0pqb0b6Mm8a2GoR+BvGBvls4ks9Mvo4VgmDvMZ5jMZHHVDgIoU+hNUfhj4PvviZfJa27SWvhm0CrqN9HwblwBm3hP8A6Ew6VmeGdIv/ABZ8VJPAiW/9m/2lp8w8R3W5XeZFund2TBI3EMiAnkDPtX0T8UNV0/4W/Bm/l0O1islsrZbXTYUGAsrnYh9zkls9TiueVWUU4x6lypq6bd7HE674pvtW1+T4X/Ci8s/D+n6NGIb/AFKNVZ4z/wA8oFJ5/wBp/XP4+KX6eM9E8T3+l6x4y1621K0O5p1v5MSoeVkXJ+6R+R4r0TwqPhVeeF9N0S28SWdtq9sm9NQWU290s7cu4ZsZyxPB4Neb/HXUNQXxHpemeJCZNTiX7LJd26ZF9aswKSKB/F95SPU8VFJToYjmkuaD09Dx61aeJvGm+V9D0j4a+NvilYeFLjxZq8v/AAkXhJH2tFfhUuJIOjyxtgZHorZ3VR+KvhSTw9o0Hj74dTJc+EtSC3E9tsLrZ7+d6gc7Ceo/hNdh4X8GnULS11DxlGrRxoosNFZv9FsowPlDL0eTGMk9O1dL8H5rWzu/GXgX5HsrGT7XaxcFUguEJKD/AGQwb86dCpXov2y0fZdDsweMUp+yT2Pm/UdY1yPSWmv9HsdS0y4URtNa3GPlfgHDDjr17VX0TVIbPTI7TxB4evBLDmMTGxEodB90kr3x1rb8GfDjTLv4JXfja48ZX2hBbm5iliaMT28qCTYqiM87ieOO9Yukaz4m0iKK2vdOjvIogAk7ubeRgOm7f8ucf7VfQYbMqdSV5O3qrr5nsqsr6uxkeJo/CGtvb3Ol39pprKrJKrQmPfzwcY69R+VFXBrGp6NqN7Jb+EdZmsb6QXMKramRY3P3wrLlSM4PB70VTr0ZO7mgcteh6Lr3xI+IOn33lXH/AAhell1EiWd1cyPMiHoH28A4qTRviA76hHrXiLw/4XvooWRJ9S0qcSzWoYgB2Vhu25IGQeM1wnizxdDZ+KvEENmlvNqmqX+6wupGU2/kbQElLdNoC9PUVwdray3ErLapq2qyiNvtn2G4kkLqTnnauFU4zj6V5yrT5VOUtPM8iOX05p2jbzPsrxZH4Zs7VvE2vWNlINPTzEupbcPJGD0CHGck9B6mvJPEHibwLrfiNdY1TwFJNfqFH7/UIIpJAPu74i/J9jzXlscmra5YGL+0/EN4jEvHG2sZWMow27lYD5lP6io5PD3mvNClprhljlElx5l/EchgWJz3J65+tdkoVZ+9TtYjD5O4L3nf0Z7J4h8S/DPxDPFqXizwVq0L2sYU3JtvMRYx2ZoWI2j3qxqGl/AnxNqthcjV9NSYxxwJb2t4YkmUcIjIOvXHr614QND8iMGxi1OKXU3jtrRBfIWdZMBlZFGW6n8K9A1n7BpV7Dc6owt7C21u2jv2aAKlq8cz7UUY4/doCcdcgnrXlYrHSwteFGaTcvwNZZSlBuMmrI6v9pPVn8Paz4Gj08rAbd7nyo1g8zaPLWMBUBGThjj6VU8OeIPDNn4ktj/a0WlaZbBJIl1C3kgn8xLbyFQlht2gFm69TXIfFnXrbx5cN4m1K0vYLCCNrbw7aRErc3Lk5MpAycHAwPQUvgzwr8RNQ09m8K+IdM8T29rbxG7ju+Y1mcEmBHbklVxknGCcV01KcPaXm9ysHRlGgovc9b/Zdt7K6+IOr3y2tpDd6boVtYyywzJL9qllmklkm3Kfm3YXryAAK7T9pPTJ9e8P6Rpdjr2gafdQalHemHVbsQrcKisAPXqf0r5u+G1zfaZ450r4gXGn2uh2Gl63Dp1/BZthJVctHLK2OGVSyjPTrX1F4w+HF3qvi+68SabqWkl7yCKKa31XTBdxqEGAYzkFAQeR0zzXnVY8lXf52OmvSko2ktGjx298CePdS04LN4D8Oa5bHpLZalG4YexIrgNe+Hnxettb028sfA+qtb6U5ezjndLnyCecKd3Kg8gHoa+grz4ReIV8OXtrY67YW8tzfRXTWNjHJY2boisCh2MWUtkEkcfKOK5Xw/4q0H4d+OdmteMtO0eztopI7/TV1ubUDLJj5cIykxkHPOfwqqmJnNWbv8jzMLlmHwsr0oNX8219zZ52ug+JJn+0eIvAvxD1i8b78k27bu74VTgCu/8A2atD1nS/GvjTUbvwvrGhadNpCRwpfxsNzqSSAW61lN+0VrVzbm60vVBczyOxW1GkosMShjtHmvKpPGMnFA+PfxCvdMmtbi38GW0syMgla5ckKQRnapIzz61UnVqxUbIvD4OjQqOpFyv5vT5Iz1guF/ZL8LtH8sL62007N91QZpNpb23bas+DV+FN34VstP8AEmpa34W8SRQhLu6mkfyp5f4nywaNlPXHFY3gj4rt4N8Fw+DtQTwt4j0qFWjMRd1kdWYsQRhlPJPpUtn4x+EutXkdnN4b8V+FzK6otzZz+bagscAENkAZI/hrCVJpWldeh38yk7oz9ReHRvEV7pfh7xPJq1miRy/bdDuWt0cvu+WRUO0uMdR/eoqPTo9UvoXvPDfh3Xn055XSOVZrOMyFGKkngdx6UULG0YLllNXXobLAYqS5owdvmcBqK3Ajn1aKB4tZ1C9+e2TTlWCOU5VY0OMYDEAe+TXuvgfwvq2h+B7+LQfElzo66Z5mHtUQfabmMfvZJSQS4LhgBwAoFYHhKD9nKz8RabeRePdcnltbtLiCPUHlW3MitlSxMYHX3r1W58A65e6fe6To/iHTx4Y1ieS4a7TL3KRSuXkjQj5GyWID5GAehxWFXNcLUqJVYtQS6rqelhI04t83bQ8K+MdrZ3Hifw94iMOnWE3ijQI7u8M2UjWdSMuMdCwrntOs5tZ1u203w7o2larqbSvGsFqXYMvTzHY8Ko65NfUfjv4M+G/GF9pdxd3+q2KaZZCygispFVfLHqSCew/KsD9nWx0vw58LNR8RtG0kjXN5NcXLAGeSOF2CgsevC8CvMqcUfUMutSjzTvZfPYyUPeszhPhPf/C/wFrFzea5cXeo+JopHgluYtMdre1KnDJCAOgxjd1Nd1441nwL8YPDN54S8P6tHNryr9usYZbWSM+bHyM7lAIPQ+xrkJ9W+Dd9PJqN74D8Y6fLdMZ3lt458MzHdu/dSEc5z0rqPhHN8IB43SXwpeauNemgkjSDUknU7OC2PMXGcD1r5/M6Vm8dUp1lWWt2vduv/bTloYl1J8kZwcX2ep5f8P4tai1TRfGXnWWp+Kr3UJtNtfD8keEtI4xiU7usTKBndgjBA71oeNL2e78aajPYx3ngnXJUS1W0TEZkjwXubyfA2PGqgqpHORnINdd8RtKuvDP7QWj6x4Tns7W88Q2Fy9/Hdx5hPkruLE9U3AAFh3GeeRXKW80vxU8XumpapZ6AdWtMgzTI32XT42+WNQxXe08nJ6fIPevusuzCOPwsMT/MjeFJKTUtkc/ZSeHbXSYr+41PGiXqPo93pbKyzWlicGC7ORy5cNIxGeHB7V9K/APxhLqujjwlrVzHJrukRKqyqcrf2nSK5Q/xAjAb0I968y8Z2Gs+G59e8PXnjbw7Lp/iLT21DUby60wxrBHF5UCRRrHIwO8AgKATw2Pbyia4vL7Qb3xdod5aaDpGmXJ+yWFtPK0juSUeKNsiSBZQf9Uc+vFbuDqq1jHEYmHJap02/wAj0H43eOda0T4/2cnh3xsL/wAh4lOkwnavms6p5DEDaSQ2T3AHPNVvGt9ffD/xVfw+J/BGh6nceILu41S3VJ1k8lCQChZo+fm/nXPx+E/FOkeFNPjX4fJBr1vet4jS6N/E+9YmUtGIxlsBGUbSck89a9d+MXhG5+LfhPw5468EzQTX0NszRW8zbVuIpACybv4XDDHPfPSsbRo1Y+0fuvc4lJ1qUvZr3lsYfhnR9U8T+HLHXtL+EPhmayvY/MiL3sKsB05Bj4PFcx4m0PVfFlnrfhXT/h34e0O5tJ1t7i8+0RnypBh/k2Jk8EfnWp+zT8R7jQdTj8Aa9DJb2s948FqZRiSzus/NA/8Asls4PYnHeuv8JyCfxP44mHX/AISGZP8AvlEFeJxHmOIy7DSnTt0tppZnp5Ph6ONqRUvO/wAjy3SPDHi6+13VtGTXNG0NtN8mOQWOnBmdXQMGBb8vrWo3was70D+3PFevamOMp5oiX8h9K7Pxb4MOr6r/AG1pOt32h6t5Iha4tgrLKg5UOjcHGeD1rzPSJL64i1Cw8QeJ/iNcarpt29tcrotrC0BxyrBsAgkY4NeNgs5q5jS5qdT3kldWejPoHhMJgrKdHmPVfDOhWPhrRLfRtLSVbWDOwSOXbJOSST6kmivJJUtFbG341ye58pf5GiiWCcm5Sk2/T/gnZDOVCKjGk7I9f+BSeEPE3wK07Qbq10vUL+x05oL61mhUzQP82NysM+nNZfg74ajTfhDa+IPDnjHxVoUjaQbx7S1vQYGlEZYkKynaCR2xUniPxp8CfEGp2+o6xdT6dqmzatysFxZ3GP7jMoBP0Oa5bU/sutac2jfD/RfE1vY7DCuoatq1xDbCPGPkhDbnGOmcCvolmEJRtXptetrHy1PDTqtRpq78jtIvBJuvh5aeKNd+LHjW3EumrdsH1SOKPcY920fKOM8YzmvLPC3xhsPDvwPsfD8XhnUNcZklj1KZt8NvGsrtkeYASWIPUdzW3pfw50XS9Pgk8Xa7c61HbKPLXULki1hwOioTj86uSeO/D93MPDfhXSLnxPO6FRZadbgxFOhyThdvPXmvLxlTDY3lhTpOSTv2PVhlLoxcq9RQf3s4bQ/GFjLCp03T/FVpCigKLbVoLxR2Hyyxg/hmu2+EeraNqfxU0VbjWNekvoxObeC70yKFWYxHdudHPQe1ebeOvAPiLwT4h0PWbiwTw7aa3eeSLCyuhLJGBjOS3yAkHgZxXU/DjVvAXhf4mWuqah4n1d7izimKw3FpFLvZxtwGhZju59K9TM5Rnl1SEJVLuL0vdej3PjKWAjSx0fcho97Wl8jpf2o5AfiT4e+0Xb2mnwaPcyX8iZ3GBmAZFx0LcJ/wKuB1DxHb/wDCGM2m6Lp/iT7deQahqjvpDiK0RCuLYTk5ZFVVUhF6buea6n4k6tpPj/x/YaxqegeNbPwpaWbW1xdW1uIpHYybgxQ5YxjvgZrlPE+o6L4N8dHTvhbcNq/hpNOiubyGW58wF2JB2E8q+CMqe+eKjhq1PCUsNVVmlr5Hr5hKrTg1CPnrpcW2s1sfGNv4i0Wy0/xFObfzbu00+2WG2sYz8yfZjnAcjOF5PUnGaxtFXw/4w8f32q6lr0XhqK2ia+nKssDG6GfJhVHGGZMfM2Mkk+1TW/iQ6QdT8SeCzDbaZCUa/wBKvW2EzN95o1HKdVHvg9q7PwBBr3hvw7psuo/C6xvtW1y+ZhqWp3MQMssoaReNpZRtU/5NfU1OVJRjt+B89GU03OW+3n/kB1fwPqPg5Lu58ZeKtb8U/wBmsAkFzcyeXM6glMRqABuA4J7V3n7LfizTYNV1XwHZDUI9NXN3pIvoGicHA+0QjdydrnPrg1zFxqXxD8K61q2tI/gHSm1q9to5IXvGc25CiMEAYG0AZJrE1LUNS0O4TxJJ8TfBN5e6fqcmsLa2efMmkf8A1sQfJ4ZcjH0rlxNP2sLG+Fn7GatsVvHP9lL+0HrEJg1Bb0+KbNoZI5FEGCYywdTznPIIr0LwHqtrAvjjWL64jt7RfEt68kshwoCsBnP4V5R4r1K31X493Ws2Tbra+1bTbuE/7DiMiqkWsPqMeqWs1qZdIsdbuZ2tnOF1G+lmYxRt/wBM1Ub2+lfO59l8sbhKdFPe1/lf/hj2ctxsMJVq1ZdG/wAkdp4t8e6pq1sl1DqzeEfDsuRBceR5upagPWGHqqnsxx9a53TtO8OzvLdWngPxZrs8zb5b3V9X+yNKf721T1+tQeDrfxV408R3f/CKwW01wh23/iG+TKKR/BEOiqB0UDpXaaT4F0jVtcufD978YNUutdtkDTQWbpFGpP8AdBB3dsgHNduX5HhMLTUNflp973Z4GZZ1j8VUcotL1vp8lt82c0bVLdiqeFfGulqekWmeIRLGfrv5FFb3iu18U/D+7j0+5juvFFnMpNrdom2Vdp+ZJQOCeVwR1zRXrrKcBJXcpI8N51n60hCMl3UnZkOlav8ADLTb8XCX0+vay5O24mikuriVvRcjGfpS/EXxr4o0jQ/tb2tr4VWeF3sY9Ty95d4IHyRKCEHPVquab4lsdF+KGi33iDWNPurHQ9RubI6rbQbY5hJbBh8q5+YHjjPaoPiZ438P+JvieNc0u1h1aytdEitrY3sBSFppbnaH+cfcGfve1fIRw+jqVoOU10vfW9t9Fqfq880nJKFBqEX2Vv8AgmNofiLwjfML2HST4jvNoZr7xbqiRwI2Odlup6Z9quyeLLabXU8RN41tbS7sLGS2WLwvpmI4IGIZgWIPoOTis7xrZ20Ul94a1qz8MSS2l9p0kuo6ZbiONI5ZMPGx7ED36V6l8SPiT8I9M8C654Y8O6jp73N3ZyW8NvplpuVnIwMsox+taTq1Yy9nyuOttLO23W3mcbq0lFT+O+t3f8jkx4D1Xxd5OoS+DfEeviUB4rvxFqojjIIyGCZyBj0Aq14Z8G+MP+E7vvBumw+EvDMllp8V9LNaWbXBKyMVVdzY+bg1tTfG/W9K8Dx6jpvwx1uTTrC1ijkvr9hbx9AoIGCSM+lY9jp3xW8Q+LL7xQ2uaZ4VbWLaCCVLNPPlWJMlQrN0PzcmuKvifYxbxElFPa7vr6ehtSqVqr/cR9bJL/gk3xT8K33g+30C98QfE3U3gvdWitr/AGbLZI7cgl2AX5uMdfevIdVk8JH4ka1J4FnFxo8tsLWKe7lJZ53VgZcvy2Mkj3xXtnwN+FfhjxNobeKPGC3viLWE1C5t3a/uWkj/AHcpUHZ0zgV5x8XNO0u3+MHiq3srVLO1txawbLVFVIwYhgBO5LY6cnmvVyqpB1/Zp6pa9EeVj51Z025O5xWraJb6tqWkwiAqdQ1G3tw6OHLJIwzlwfmbh+Og4xXu3iPwr8O/C+lQ3Gvx3N2vmCO3W6vJZ5JZDwFRS3LV5F4Oht5/iL4YRfMEjawjMjw+Xh0SRmHBxww7dK0fi7qOj+K/EV/Z32sRW72+of2faoXx5KRoS0ntukwM+gAr6Lk5m9eh51Gm6lkdfrd54Z8Iwwap4k+EK6Vpc8qxrdT+RLICemY8k9OeK6r4gWvh4fCnW9Q0zTtP8l9MkkgkigUAhl4IIHvXit14sfxf4dS88XNcG6sYbTTdPtPs0j78uvn3HTG4qMDvXbadcGb9l6/iUuFhintY9wIYIJsAEHkcVFo2ub1aaglJPc43TNI8GvYWN1d6V8RtQvhbwhmgRYkBRQFCn0GODSeLIY4PCzJovhvVNDsbSOV4/wC0JVeae7nZU38HsuevrXe3nw7+FOleTa6t8QNU0+8MKM0D60FKZA7dhW34e+Dnw51NI9QsfEOra3AkisP+Jn5ibgcjOKing4KSndtrbXT7j5ytjKjfvO0b/wAr/O9ip4j0WTQtG8CfCrSUvNOsdYmRdS1C24Z8DdIgYc725/AV1+s+AfhXJ4X1rSLPw6dIvbC0aSO5ltWhuEYISJUkPLYIBJzW/wCPvC0HivQl09ryewuYJkuLO7h+/bzJyrj19x6Vx9noHxU8TQXmjePfE1mmiF9jLYWypNfx453P1jBAwQOTmt505N2R1YDMsPSpSdTR/mWP2ePEOreLvh1aT+IrKVJ7QCCO7uBn7YoHEgz+RPfFFN+I/wATfDHwxfTNFutPuWV7fMENsoCxRKdqjkj0P5UVpZLdnl8lWp78IOz7M5GbVvD9tceFLi3sE0S303xA1te2lxCsP2Z2tpMhh0HVTn3rj9C1awle3ht4bDVJLjw9p2lCC4ceQssk8mRIe2OD69K6HxI2mWljoPirU9ZtNXjv/FlrqGoXyoBbsgDKQF5wiquMHJ9ax/HXjTRPEPxC1m88P+Gbu+0u+0e1t0WXTZVijVJGLXDKg3bADkEYJPevhsBSpVMJOnQTlFSe713XzP0vEzqRrRnVajLl6arZlrxBDp/hbSr3wz4g0rSIrPT9ZsJL2XT1dop43JZlZTliwA5HPBrsvDPiHRV+Ic/iD4ffDTV9R0ltKW2XyNNW0iEqyMxcNJgAbe/WuDu9Vj0iTRNJm0S/ksrHVodUuLq30m6QTwoCZGZZcsSvGTkjBFe1t8dvDck8Nla+GfGV5PcQ+dBCmkNukiPAcAn7p9elaSoVacp2pOzb66Lbf19TklUU4xvO7SWtrGX4ju/iJ8WvhtPaaV4X0XTNJ1iEeXPd6oXlVQ3XYqYHI9TWNa+Gfi5D4k0jwlN4r0HTzPYPMs9tYtKY0iKrg7iMk7hWNB8VvGXg/wAJ2vhOx8GtpGoQnMd1rMixoscsshj/AHYOecEcngiudtNZ+MXjfxMo+2XcWr2dqyhrEw28awOw3YfuCQPetKOUzxPuyhHlW19bP8Tmq5nDCaqTuz2jw78FZ7HSpLHUfiJ4mnt3mknkhspFs42kc7nPy5bknPWvnLxbo66P8S/Fml6KklxZ2t55UTXEnnysfKTcS5O5iMkj/wCtXW618KfHlrZTa1q3iiMxWym5uLSfU7mYXO0ZKNgrjI4yDXD6/Z6LpfxF8Q2NjZiC3GpFbeDb5nlgRjC5ZtxUliCM84GTXrYPBVcNiLTnzXXRHBPGU8TSvA3/AIdwyj4meF0urKK2lF/KfkTbu2QEDnJz16+9SS63rGn6fo15Z+J/CkKxa/cXMFvJaB54HZp8tMS3I+Y8cdR6VR+F8tuPin4WjgZ5FVrob2j2F/3Rwx55POM+gA7V1fihpte8b33hr4f+BfDlzNZMDqGp31qpjSRuce/6knPFes2lK7NMJ/Ko8zZR8T+MfGuvX+iabe/E3QltZNQjkVrawiRLd0BKyHnnGOme9XIGkX9nC7MlwLqS61BwZlUDzd12BuAHHPWuel0rxT4Y0aDxhrPhXwdrWi78XkNvp6Rywpu2lhhRx789s12Pxc1TSr34Q6fb+D2ttmp39vHp8MChAxD7jhcdiOeKmrKOrUbI2xEJXUHGzZxdxod/ret67puiQDXp/wC02mMlpcW27AcEhhIPMBGMd14r0v4b6f8A8Kw0nW/EXi/Gmtqk8awWETJLKSoOABGArOc/wjjHNcO66R4X0qHQ/GGgTx6/a5XStQ0wsj30jHgrKOVfceQ3HtV290n4k2zabrmv7fFTWkDItqrhbi03HJK8ASvjAJ4PFceHzSjJqNR8qvZPozkzLh/GRot0Fz2V2lo79u3/AADrLz4oeNryZ20nwhZadan7kup3vzkepROn0zUlh8TvE2mSQTeKtN0ubTZJVjlutNlbNuGIAYq3VQSM4PFcr8P7Twn46utYl8SShtURnjstKvWMbWsYX/WeWcbmJye+MVn+LdH0nQ/D2iapYZstH1SEWGrWqlmSOV48rMgbp7445rZZrhvrH1dJ72Tvp/wx8o8BiowUpqKfWNne3re9/la52/x4+Ed78RNY03UtP1K2tWtrZoJPNUncN25SMfVqKwtL+Mup6Tp9vp1xD4d1VreNYhdR6uIjKFGAWUqcHHXBxRXc4xvsa06mNhFRptcvQ80v9RvPFt5fRWelvBouoatNd6Vo8YAM8rKBlscBFwWJHGWNel/DuHWdR/s2DTvF2neGxN4NgguJLuBZBKnnSIVXLLtI9a5jwZpl79gv/EUumSXsot4zHNplztl0VckmMJ/EQnzNj1Awam8PafBr83hnTrbR9O1aW6sLyws31NvKET2935gb7pwxQ8jHRjXPOFOCcaa039X1Z91Ok6dON/T5Ho99qkV3q97p3iD4xaUo0+x8i2ktLWBRMs6FXQ8tnlVHrzXOeHPFGt6Ofh34g8PaXb6vd6hpM2htBPceSpkjYEHdg4+4eK6jxWniZP7P8Npp/wAOPDcN9PvjnikLmFoCsoyAFHO3+dcRrFpqcXh7xNo9jrGm3+taBqCeItPutMwYyj5aRUXJxg7uD7Vm6UasZU5rRmLcldrc29W074ifE+O41mbRvCem2uqactg4luJZniWOYvuxjG4NkfSvN7rwXrHhu9lvr7Vo7eG21b+yby10+eWEsrAMkgO7O0krxXqvhl/C+oeCQY/iNqCi7t5J0iN5HbeXPICxB2hScMTxmqEX/Cr9T+HVpBqrW0Wq31tEk89rAZ7wXAwNwOCdxZa66GGpUIKFPRHzlXE1Kkm569NEcf4o8P2cejS3dnAZL2023ELzyNNyjBsEMTkEAgip5/BmnaxqN5rF18ZvCsVzqUxubgC3h4ZwMgBn+UYA4HpWibGOI6xdavp3j+50a2QSQypbx226MJ+8L5weucY7V1ctjczWvhaHRvhnqEVtpN1HMPPkti0sPlMm0ncdxO5Tz6V1V40qs+eEbWVjDDzrUYckp7vy/U8t8M+C7K/MOtP8aNI0jULee4iiIMSOgDshcYccOBnOOhrHsLGbwXoZ8TaJ8QRdvba2Rd6bby7ftMaSlRMMN84ZQDj0NezarNJ4v0bR9U0H4bjyrfVobtmZ7dGdYXZZIyOvOCMHjNaN54ivtVOreFf+FXT7ltVW6gF3bptjmB2kY9cH8q5nRi9f8zqhjalOScXtvqtDkLf4haNq3gRvDGj2upeIdR1CzaJre3tsRWxcdHc4AAJznk1maLpLSatJefEDXH0nX9NgB0wqVjtbaJR9+LtJn+IdfbvU3gbwr4r8P6Q1x4WlW3u4pGh1PQtQbchlXujj7pYYb05pvjPxfZeIrKDwjrfh9tH1W7mCNJqgCw2gHWSN/wCJj0X9a+PxWZzxNaVCDXu6P+ZeqfQ/RqMac6UK9T4raaaP0fUu6r4utNb8Fra+IvDc895fYj05XiKQ3bk4SVW6xdmIOCB0zV/TI/HPgnT4I7wN4q05Yx53lDF5bHHIXP8ArFHbPNWbwato+mGz1qx/4Svw/tAE8UYNxGuOroOHH+0vPtWV4Z1rVbjUb6LwRdR6jpFmigW+qysJDKeSkZ++qqMD5s+lefZOLUUuW99dv+Az0dYzUpN81rab99VsyJYdD+K2tm6ufKtrLTi0cMAIiv5JMYLyY+ZFHZR1PWq+tjxH4T1/w9aLqFz4s0/TpzdRaW0QN3FCsbLu3AYZFDcBsZOAKx7bT4fEGpXOjyaBqV38QrmXzJ5g3kJa56P5iHCxKMYHU10HhbwlNLa6jo/iLUJE1SImK6NwredLMVIhcyE/Mqj5lRfXJ5q54uGCkpuWkem/z728zyMVRo42PsXBOcr67W/4Pkes+HbrQPEOlRaro1vaXVtMM5EKgoe6sMcMOhB6UV5foHhTWvEmqancaLq97oxhaOK7vNFUx22oTAEM5R+BICMMVJBJHcUV78eJ8AklUlaXVH51W4ZrxqNRnp6GTe3TWEk8viZm/tiW2RLiCTdpt63G1gjL+6mBJP1/CsfUo7e1GpR65puptb6JrFvrL29wwWaSznURTfNGcEbgvIPNdHo/iXXtT07WIfFEFlryyQ29taWOoxAxWkokMW5iPmywR2OOcisW58B6Hqet372mqa3odgfDVjd/ZbVzcl2upCpt1DnlScYGa2hjJR0qL/g7H2Fet7SFmtTq9H0X4eWN9cjVfhT4h1A39676R5lsztLCUDhAWfHADd+grJt49S8J6lpo0L4S6tpt415dyKzGIfbLAndJCyA8sqkY57d61dH03yZNN0mH4y66ItLsRqdsX0lGW3VYyQhYk/OEY/LzxV2+h1PUNS8P3V18XdcW6M8htd2hRq9oxYQlpAD8oJYLznrVLG0076/cc1m+hxdxcX2galpEfh6+0hPB17qDahpl5qEDMlpOQwe1kI5QZJ4Nbt94s1XXFu9Jv/G3gDRktLyKQTwRszSFNsivH82OvH5iq2u+Clk0fx1BH8QNVujDaz391BJpUUdvfyRHa7Ic4GGGCwAPeqXhL4i6poeg6NZ6Xp9pq2nafFF9omvNOTfLvxhGf+Bc5RDyTjJ4rqjjef4F69DzsRhYc3NJ2+R00fiaDVm1jRdY+Jsl1bSIscctlpatHcRyJ86jCHBByOvpU9tc+JP7XsNL0fxd4pm0lbNw1wmg8xuhUIvKcgru59RXvPhPUtL1rw/Z6xo8cS2t1EHQIgXb6qQO4OQfcVa17VrTRNEvdW1CYxWlnA00rDrtUZOB61hLNJ3ty/iy45TTWvNp6L7z5n12w1bwj4dla28WeN7eIzGREewjgid3k3SYLAEZyx+tbGk2cd1MdX06w+J2oTXUSRteRyoPNRM7RnOMDJ/OsWSHXPjB45N1fGS0RE3hRhl0uA8pGAeDO/Ut2H4Vr/CfWtS8AfEOTwrrDhbO7lWKdV4iV2OIrpB/CHI2Mo6HFbvFyu6aa50r2/4Jwwp0J1OVt276f5dznH1Kz0/4hSBdY8VaHdXWbSWbVVW4QXcZUKkkak7lKuoyORxzXS6hqsOqeGHh8QeGoNZuRqjaULe2w4mkDFS8e/kDgmubOm6FL8WfEnjDXtcNtBpeu3E0dnNauUmMQBULKPlDFwuQfQV0/guCSysfBL3oJm+0T6pcDGSXMMkp/wDQv0r4rPYYfEYinO3vuXTTo77H2mUutQpTje8UtL6rcwdN0WO1u2tvBHiu80O9RsyaNqyM6g+gR/mA/wB0mudm8N65d+LYPDur2VvB4j1eaS5Ovw3JAihjGW2quCNqjABrX0fxlrPjCz1+PxEtnqtvFZySwNPbp5lrK7hIQjrhh8zdD/d611XhWyTUPjY2mT3D40vwsYWlJy26U7S2T3xzWGKdbLajUp8y5W9dXpa2q31ezNY4pYnDOpFWs0vLXsunyL/hG7uvBvw2PirQPC9vLplxIry3N5ek396pkCCRvlxznIXPApvxA8E/258R59F8P6Xp73t/bHUr++1OWWRLc7hGvkopBVjt6+1dBpnhHV7jQNN8My+MNMvdA06WEmK3ssTyLCwZVZxIQOVGeOaueKrW4h8YjX9H8Z6Zot9JZrZzQ3kKSqyBywIBdSDkmuL6/lMczp1KbdrPnfvavS1+v6HE41XB66lD4e6/HoXgLTrPVo7aGS3nubNRZAiJvJlKFgDk8nnnmin3XgrSB4d0rTdQ17Y1t50huN6x/aHlYO74J9fT1orwK1PAYirOraWrfR92axhOyOl1bwN4V1S21O3uNGgQapKk148JMbyyKcq+4HII9vU1ylh4d0rVvjD4o8OzRyRaePDWnJH9nYo8WyRim0joRgYr00muH8E/P8evGsjctHpWnIv0O8/zr7LDzm+bXZfqjDExSirHLeJL/wCDvhrxRf6fJJrN3qC2A064t7KF5o4v3YTcTjaJNoAJz+Fc7L4s+HwvtKvJLHxvKmmktcSNDH/pY8wSZlGc4DAH5cdMVy9xptrrHxuutFvw8lld+IL1riMOV8zYmVBI5xmmeJND0XSYoZtL0yCzmj1h7cyRltzxMZBtbJwQNoxxX12Fy2lKMOeUryS6/wBdzGnQlKm6lz1PXfDOm6f8J/Fni+x1x9WsL7Q7gaYDAI/JhmfzGBIOWbcQMnGMV5d4Wtov+ET0/wALrruniDxRbibUmFxHutDFyFHpldi89CDXps2Yv2M5NpP/ACB2HJ7ebXA+HfBtje+GbG7mvrrdNbRuyiG2KglQeMxZ/M1y5fFTVRVHdJ2+48jGxnO1meufsxW2qW/w7kuL7YILu7aa0VZA/wAu0Bm46ZcMce9dR8YIdLuPhprketXT2tmto8rSRuquWT51C54Jyo471lfBHwvY+GvDdxJZXF3Kb6fzJBMybVKjA2qiqq+/HNZf7RuiWeo+HbHUrguZbGUiNCFaNt4GdysCCRjg9Rz60rc+I36ncnyYdadDzbSdQ03wH4MtPEdh4gs77VjCs2tWSXyE3Tv1ZVzw6EgDHVQR6YfB4Fh8X69oNu/itF1vUYJ7rVrq3dJyVUxMIFGcIq5wpHcE15fq+oHT7aSaGx05mQ8brOPH6AVufs+ahN4m+I9k11Hb2Zsg9zGbKFYiWRSQCcE7fUAjNepVw1OClWj8Vt7f8E8DDxl7WKk9L/10PTPhiyT6PrF1IVkjutbvXBfBDr5pAJ/Kt/VtLt9SFu7SXMEtqxe3ntZjE8RIwcEe3Y8V86mIaha+HtPunla1XTpLoRLIVBlknfcxx1q5DYvZr5lhqeq2TDp5N7IAPwJIr5inwBjMz5swoYhRbk9NdLafofZVOLcNgZRwVWk5aLt1Vz2PUfD+u3hgtpPEourAXUNxcrPZRi4kEbbgvmpjcM46g1zF5GbjxF8Q7jz5YIZE07TriaMkGOFnzLyOgx1PvXQ/CXUr7VPBFpdajdSXVwJZY2mk+84VyBn1OBXEXM12134jt4b66tBe+Kkgne2lMbtGtuSFyOcZr5nKli6+PnQrSUpQaj5fGr/kezj1Qp4SFSlGyk0/wPSPA2j+FbL4oW8ngqG1SytdJkW8e0bKM7OvlhiDy2Ax9a5rQ4PAY8Ga1q/iRdMu9VnubuS4+0lWmLh3CoM89AAAPWrfwjub7SfEfibS4dQu7i0h0oXcSXMpk2SAsMgmuHOo65deE5PEUuvX39oC3+07wsQG/bu6bOma+uweHxLzjFO0Xyxit369jx1iIx97l76dDf1m08OpNpGj+MrlIRp/h+wS2W6yMswkMhHv90H6Cim3Gqa74g17Vnu/EGpQpa3Ahhit2RERQinptPJJzRXp5ThcSsHT92Gqv16u/YzeJUHy2P/Z">
            <a:extLst>
              <a:ext uri="{FF2B5EF4-FFF2-40B4-BE49-F238E27FC236}">
                <a16:creationId xmlns:a16="http://schemas.microsoft.com/office/drawing/2014/main" id="{82180A3D-FFB8-45AE-9C7C-FC9EE70C64A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400800" y="3733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AutoShape 18" descr="data:image/jpg;base64,%20/9j/4AAQSkZJRgABAQEAYABgAAD/2wBDAAUDBAQEAwUEBAQFBQUGBwwIBwcHBw8LCwkMEQ8SEhEPERETFhwXExQaFRERGCEYGh0dHx8fExciJCIeJBweHx7/2wBDAQUFBQcGBw4ICA4eFBEUHh4eHh4eHh4eHh4eHh4eHh4eHh4eHh4eHh4eHh4eHh4eHh4eHh4eHh4eHh4eHh4eHh7/wAARCACMAI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wp9QFxpdxJF4IY/aLdkglCIQu4YDdOozmrOn6n4aghSOfRZ4XRQpElgWJ7dga6Xw7oHi2fUY/CNro0iapbSNDcTXELpbRxrwJN/cEYxjrmqkGtXWky3kWsRRJq1hctEbNc7pGVvl2qeTu4x7V+jUK1Fz5vapy5dbxVv01PiK8Kijy+z92+lpO/wCuhjXV7oV5azjT/C8t47RukbrabFD4wDng8H+VMtYfBcMcKavpt1A0aZZZVlUOwHqDjJNbUE154e+06T4gsxZanERP9m8wM0vm/Ou31PzYwO9XRezW1zqNpq+nvZXGnEfaoJGVsAruH6VVNUa9pOceeS25VbQzqTrUG4KEuWL3Und3/My/CFv4Yj0m2muo9LkO3zJVdlz64Pf2rK0bVNK0OWy8TaLdW1vrFrK0xjEmFkQsd0RHQZU4rU0WGzku7mDUdBisrlx9sUTxKCYpSWQj2xUumXuj3FzrU1vBCsEc2doiAAUIBkfUqaz9jTxVKnH3bNNeluvqae1nh6lSS5m00/8AgLyPVPBVxZan4G1XWE13S5hcWgjjjMmwW8XmO+2bqQzPI4Jx6YrQ1q0vdUg0+7hTTLqXW7i583y7tRHAszozNHnBk2pGV4GcnoK8N0rWbjw74istSsfDd61hqU0MxhubZ0jl8tt4KEA5BwCQAeBmvXtO0tJvEPhOwiuLG9H2aK9+0pKAYj57XEhjU8/PlVH+ypr4mtTVOo4KV7dUfYUZ+0pqb0b6Mm8a2GoR+BvGBvls4ks9Mvo4VgmDvMZ5jMZHHVDgIoU+hNUfhj4PvviZfJa27SWvhm0CrqN9HwblwBm3hP8A6Ew6VmeGdIv/ABZ8VJPAiW/9m/2lp8w8R3W5XeZFund2TBI3EMiAnkDPtX0T8UNV0/4W/Bm/l0O1islsrZbXTYUGAsrnYh9zkls9TiueVWUU4x6lypq6bd7HE674pvtW1+T4X/Ci8s/D+n6NGIb/AFKNVZ4z/wA8oFJ5/wBp/XP4+KX6eM9E8T3+l6x4y1621K0O5p1v5MSoeVkXJ+6R+R4r0TwqPhVeeF9N0S28SWdtq9sm9NQWU290s7cu4ZsZyxPB4Neb/HXUNQXxHpemeJCZNTiX7LJd26ZF9aswKSKB/F95SPU8VFJToYjmkuaD09Dx61aeJvGm+V9D0j4a+NvilYeFLjxZq8v/AAkXhJH2tFfhUuJIOjyxtgZHorZ3VR+KvhSTw9o0Hj74dTJc+EtSC3E9tsLrZ7+d6gc7Ceo/hNdh4X8GnULS11DxlGrRxoosNFZv9FsowPlDL0eTGMk9O1dL8H5rWzu/GXgX5HsrGT7XaxcFUguEJKD/AGQwb86dCpXov2y0fZdDsweMUp+yT2Pm/UdY1yPSWmv9HsdS0y4URtNa3GPlfgHDDjr17VX0TVIbPTI7TxB4evBLDmMTGxEodB90kr3x1rb8GfDjTLv4JXfja48ZX2hBbm5iliaMT28qCTYqiM87ieOO9Yukaz4m0iKK2vdOjvIogAk7ubeRgOm7f8ucf7VfQYbMqdSV5O3qrr5nsqsr6uxkeJo/CGtvb3Ol39pprKrJKrQmPfzwcY69R+VFXBrGp6NqN7Jb+EdZmsb6QXMKramRY3P3wrLlSM4PB70VTr0ZO7mgcteh6Lr3xI+IOn33lXH/AAhell1EiWd1cyPMiHoH28A4qTRviA76hHrXiLw/4XvooWRJ9S0qcSzWoYgB2Vhu25IGQeM1wnizxdDZ+KvEENmlvNqmqX+6wupGU2/kbQElLdNoC9PUVwdray3ErLapq2qyiNvtn2G4kkLqTnnauFU4zj6V5yrT5VOUtPM8iOX05p2jbzPsrxZH4Zs7VvE2vWNlINPTzEupbcPJGD0CHGck9B6mvJPEHibwLrfiNdY1TwFJNfqFH7/UIIpJAPu74i/J9jzXlscmra5YGL+0/EN4jEvHG2sZWMow27lYD5lP6io5PD3mvNClprhljlElx5l/EchgWJz3J65+tdkoVZ+9TtYjD5O4L3nf0Z7J4h8S/DPxDPFqXizwVq0L2sYU3JtvMRYx2ZoWI2j3qxqGl/AnxNqthcjV9NSYxxwJb2t4YkmUcIjIOvXHr614QND8iMGxi1OKXU3jtrRBfIWdZMBlZFGW6n8K9A1n7BpV7Dc6owt7C21u2jv2aAKlq8cz7UUY4/doCcdcgnrXlYrHSwteFGaTcvwNZZSlBuMmrI6v9pPVn8Paz4Gj08rAbd7nyo1g8zaPLWMBUBGThjj6VU8OeIPDNn4ktj/a0WlaZbBJIl1C3kgn8xLbyFQlht2gFm69TXIfFnXrbx5cN4m1K0vYLCCNrbw7aRErc3Lk5MpAycHAwPQUvgzwr8RNQ09m8K+IdM8T29rbxG7ju+Y1mcEmBHbklVxknGCcV01KcPaXm9ysHRlGgovc9b/Zdt7K6+IOr3y2tpDd6boVtYyywzJL9qllmklkm3Kfm3YXryAAK7T9pPTJ9e8P6Rpdjr2gafdQalHemHVbsQrcKisAPXqf0r5u+G1zfaZ450r4gXGn2uh2Gl63Dp1/BZthJVctHLK2OGVSyjPTrX1F4w+HF3qvi+68SabqWkl7yCKKa31XTBdxqEGAYzkFAQeR0zzXnVY8lXf52OmvSko2ktGjx298CePdS04LN4D8Oa5bHpLZalG4YexIrgNe+Hnxettb028sfA+qtb6U5ezjndLnyCecKd3Kg8gHoa+grz4ReIV8OXtrY67YW8tzfRXTWNjHJY2boisCh2MWUtkEkcfKOK5Xw/4q0H4d+OdmteMtO0eztopI7/TV1ubUDLJj5cIykxkHPOfwqqmJnNWbv8jzMLlmHwsr0oNX8219zZ52ug+JJn+0eIvAvxD1i8b78k27bu74VTgCu/8A2atD1nS/GvjTUbvwvrGhadNpCRwpfxsNzqSSAW61lN+0VrVzbm60vVBczyOxW1GkosMShjtHmvKpPGMnFA+PfxCvdMmtbi38GW0syMgla5ckKQRnapIzz61UnVqxUbIvD4OjQqOpFyv5vT5Iz1guF/ZL8LtH8sL62007N91QZpNpb23bas+DV+FN34VstP8AEmpa34W8SRQhLu6mkfyp5f4nywaNlPXHFY3gj4rt4N8Fw+DtQTwt4j0qFWjMRd1kdWYsQRhlPJPpUtn4x+EutXkdnN4b8V+FzK6otzZz+bagscAENkAZI/hrCVJpWldeh38yk7oz9ReHRvEV7pfh7xPJq1miRy/bdDuWt0cvu+WRUO0uMdR/eoqPTo9UvoXvPDfh3Xn055XSOVZrOMyFGKkngdx6UULG0YLllNXXobLAYqS5owdvmcBqK3Ajn1aKB4tZ1C9+e2TTlWCOU5VY0OMYDEAe+TXuvgfwvq2h+B7+LQfElzo66Z5mHtUQfabmMfvZJSQS4LhgBwAoFYHhKD9nKz8RabeRePdcnltbtLiCPUHlW3MitlSxMYHX3r1W58A65e6fe6To/iHTx4Y1ieS4a7TL3KRSuXkjQj5GyWID5GAehxWFXNcLUqJVYtQS6rqelhI04t83bQ8K+MdrZ3Hifw94iMOnWE3ijQI7u8M2UjWdSMuMdCwrntOs5tZ1u203w7o2larqbSvGsFqXYMvTzHY8Ko65NfUfjv4M+G/GF9pdxd3+q2KaZZCygispFVfLHqSCew/KsD9nWx0vw58LNR8RtG0kjXN5NcXLAGeSOF2CgsevC8CvMqcUfUMutSjzTvZfPYyUPeszhPhPf/C/wFrFzea5cXeo+JopHgluYtMdre1KnDJCAOgxjd1Nd1441nwL8YPDN54S8P6tHNryr9usYZbWSM+bHyM7lAIPQ+xrkJ9W+Dd9PJqN74D8Y6fLdMZ3lt458MzHdu/dSEc5z0rqPhHN8IB43SXwpeauNemgkjSDUknU7OC2PMXGcD1r5/M6Vm8dUp1lWWt2vduv/bTloYl1J8kZwcX2ep5f8P4tai1TRfGXnWWp+Kr3UJtNtfD8keEtI4xiU7usTKBndgjBA71oeNL2e78aajPYx3ngnXJUS1W0TEZkjwXubyfA2PGqgqpHORnINdd8RtKuvDP7QWj6x4Tns7W88Q2Fy9/Hdx5hPkruLE9U3AAFh3GeeRXKW80vxU8XumpapZ6AdWtMgzTI32XT42+WNQxXe08nJ6fIPevusuzCOPwsMT/MjeFJKTUtkc/ZSeHbXSYr+41PGiXqPo93pbKyzWlicGC7ORy5cNIxGeHB7V9K/APxhLqujjwlrVzHJrukRKqyqcrf2nSK5Q/xAjAb0I968y8Z2Gs+G59e8PXnjbw7Lp/iLT21DUby60wxrBHF5UCRRrHIwO8AgKATw2Pbyia4vL7Qb3xdod5aaDpGmXJ+yWFtPK0juSUeKNsiSBZQf9Uc+vFbuDqq1jHEYmHJap02/wAj0H43eOda0T4/2cnh3xsL/wAh4lOkwnavms6p5DEDaSQ2T3AHPNVvGt9ffD/xVfw+J/BGh6nceILu41S3VJ1k8lCQChZo+fm/nXPx+E/FOkeFNPjX4fJBr1vet4jS6N/E+9YmUtGIxlsBGUbSck89a9d+MXhG5+LfhPw5468EzQTX0NszRW8zbVuIpACybv4XDDHPfPSsbRo1Y+0fuvc4lJ1qUvZr3lsYfhnR9U8T+HLHXtL+EPhmayvY/MiL3sKsB05Bj4PFcx4m0PVfFlnrfhXT/h34e0O5tJ1t7i8+0RnypBh/k2Jk8EfnWp+zT8R7jQdTj8Aa9DJb2s948FqZRiSzus/NA/8Asls4PYnHeuv8JyCfxP44mHX/AISGZP8AvlEFeJxHmOIy7DSnTt0tppZnp5Ph6ONqRUvO/wAjy3SPDHi6+13VtGTXNG0NtN8mOQWOnBmdXQMGBb8vrWo3was70D+3PFevamOMp5oiX8h9K7Pxb4MOr6r/AG1pOt32h6t5Iha4tgrLKg5UOjcHGeD1rzPSJL64i1Cw8QeJ/iNcarpt29tcrotrC0BxyrBsAgkY4NeNgs5q5jS5qdT3kldWejPoHhMJgrKdHmPVfDOhWPhrRLfRtLSVbWDOwSOXbJOSST6kmivJJUtFbG341ye58pf5GiiWCcm5Sk2/T/gnZDOVCKjGk7I9f+BSeEPE3wK07Qbq10vUL+x05oL61mhUzQP82NysM+nNZfg74ajTfhDa+IPDnjHxVoUjaQbx7S1vQYGlEZYkKynaCR2xUniPxp8CfEGp2+o6xdT6dqmzatysFxZ3GP7jMoBP0Oa5bU/sutac2jfD/RfE1vY7DCuoatq1xDbCPGPkhDbnGOmcCvolmEJRtXptetrHy1PDTqtRpq78jtIvBJuvh5aeKNd+LHjW3EumrdsH1SOKPcY920fKOM8YzmvLPC3xhsPDvwPsfD8XhnUNcZklj1KZt8NvGsrtkeYASWIPUdzW3pfw50XS9Pgk8Xa7c61HbKPLXULki1hwOioTj86uSeO/D93MPDfhXSLnxPO6FRZadbgxFOhyThdvPXmvLxlTDY3lhTpOSTv2PVhlLoxcq9RQf3s4bQ/GFjLCp03T/FVpCigKLbVoLxR2Hyyxg/hmu2+EeraNqfxU0VbjWNekvoxObeC70yKFWYxHdudHPQe1ebeOvAPiLwT4h0PWbiwTw7aa3eeSLCyuhLJGBjOS3yAkHgZxXU/DjVvAXhf4mWuqah4n1d7izimKw3FpFLvZxtwGhZju59K9TM5Rnl1SEJVLuL0vdej3PjKWAjSx0fcho97Wl8jpf2o5AfiT4e+0Xb2mnwaPcyX8iZ3GBmAZFx0LcJ/wKuB1DxHb/wDCGM2m6Lp/iT7deQahqjvpDiK0RCuLYTk5ZFVVUhF6buea6n4k6tpPj/x/YaxqegeNbPwpaWbW1xdW1uIpHYybgxQ5YxjvgZrlPE+o6L4N8dHTvhbcNq/hpNOiubyGW58wF2JB2E8q+CMqe+eKjhq1PCUsNVVmlr5Hr5hKrTg1CPnrpcW2s1sfGNv4i0Wy0/xFObfzbu00+2WG2sYz8yfZjnAcjOF5PUnGaxtFXw/4w8f32q6lr0XhqK2ia+nKssDG6GfJhVHGGZMfM2Mkk+1TW/iQ6QdT8SeCzDbaZCUa/wBKvW2EzN95o1HKdVHvg9q7PwBBr3hvw7psuo/C6xvtW1y+ZhqWp3MQMssoaReNpZRtU/5NfU1OVJRjt+B89GU03OW+3n/kB1fwPqPg5Lu58ZeKtb8U/wBmsAkFzcyeXM6glMRqABuA4J7V3n7LfizTYNV1XwHZDUI9NXN3pIvoGicHA+0QjdydrnPrg1zFxqXxD8K61q2tI/gHSm1q9to5IXvGc25CiMEAYG0AZJrE1LUNS0O4TxJJ8TfBN5e6fqcmsLa2efMmkf8A1sQfJ4ZcjH0rlxNP2sLG+Fn7GatsVvHP9lL+0HrEJg1Bb0+KbNoZI5FEGCYywdTznPIIr0LwHqtrAvjjWL64jt7RfEt68kshwoCsBnP4V5R4r1K31X493Ws2Tbra+1bTbuE/7DiMiqkWsPqMeqWs1qZdIsdbuZ2tnOF1G+lmYxRt/wBM1Ub2+lfO59l8sbhKdFPe1/lf/hj2ctxsMJVq1ZdG/wAkdp4t8e6pq1sl1DqzeEfDsuRBceR5upagPWGHqqnsxx9a53TtO8OzvLdWngPxZrs8zb5b3V9X+yNKf721T1+tQeDrfxV408R3f/CKwW01wh23/iG+TKKR/BEOiqB0UDpXaaT4F0jVtcufD978YNUutdtkDTQWbpFGpP8AdBB3dsgHNduX5HhMLTUNflp973Z4GZZ1j8VUcotL1vp8lt82c0bVLdiqeFfGulqekWmeIRLGfrv5FFb3iu18U/D+7j0+5juvFFnMpNrdom2Vdp+ZJQOCeVwR1zRXrrKcBJXcpI8N51n60hCMl3UnZkOlav8ADLTb8XCX0+vay5O24mikuriVvRcjGfpS/EXxr4o0jQ/tb2tr4VWeF3sY9Ty95d4IHyRKCEHPVquab4lsdF+KGi33iDWNPurHQ9RubI6rbQbY5hJbBh8q5+YHjjPaoPiZ438P+JvieNc0u1h1aytdEitrY3sBSFppbnaH+cfcGfve1fIRw+jqVoOU10vfW9t9Fqfq880nJKFBqEX2Vv8AgmNofiLwjfML2HST4jvNoZr7xbqiRwI2Odlup6Z9quyeLLabXU8RN41tbS7sLGS2WLwvpmI4IGIZgWIPoOTis7xrZ20Ul94a1qz8MSS2l9p0kuo6ZbiONI5ZMPGx7ED36V6l8SPiT8I9M8C654Y8O6jp73N3ZyW8NvplpuVnIwMsox+taTq1Yy9nyuOttLO23W3mcbq0lFT+O+t3f8jkx4D1Xxd5OoS+DfEeviUB4rvxFqojjIIyGCZyBj0Aq14Z8G+MP+E7vvBumw+EvDMllp8V9LNaWbXBKyMVVdzY+bg1tTfG/W9K8Dx6jpvwx1uTTrC1ijkvr9hbx9AoIGCSM+lY9jp3xW8Q+LL7xQ2uaZ4VbWLaCCVLNPPlWJMlQrN0PzcmuKvifYxbxElFPa7vr6ehtSqVqr/cR9bJL/gk3xT8K33g+30C98QfE3U3gvdWitr/AGbLZI7cgl2AX5uMdfevIdVk8JH4ka1J4FnFxo8tsLWKe7lJZ53VgZcvy2Mkj3xXtnwN+FfhjxNobeKPGC3viLWE1C5t3a/uWkj/AHcpUHZ0zgV5x8XNO0u3+MHiq3srVLO1txawbLVFVIwYhgBO5LY6cnmvVyqpB1/Zp6pa9EeVj51Z025O5xWraJb6tqWkwiAqdQ1G3tw6OHLJIwzlwfmbh+Og4xXu3iPwr8O/C+lQ3Gvx3N2vmCO3W6vJZ5JZDwFRS3LV5F4Oht5/iL4YRfMEjawjMjw+Xh0SRmHBxww7dK0fi7qOj+K/EV/Z32sRW72+of2faoXx5KRoS0ntukwM+gAr6Lk5m9eh51Gm6lkdfrd54Z8Iwwap4k+EK6Vpc8qxrdT+RLICemY8k9OeK6r4gWvh4fCnW9Q0zTtP8l9MkkgkigUAhl4IIHvXit14sfxf4dS88XNcG6sYbTTdPtPs0j78uvn3HTG4qMDvXbadcGb9l6/iUuFhintY9wIYIJsAEHkcVFo2ub1aaglJPc43TNI8GvYWN1d6V8RtQvhbwhmgRYkBRQFCn0GODSeLIY4PCzJovhvVNDsbSOV4/wC0JVeae7nZU38HsuevrXe3nw7+FOleTa6t8QNU0+8MKM0D60FKZA7dhW34e+Dnw51NI9QsfEOra3AkisP+Jn5ibgcjOKing4KSndtrbXT7j5ytjKjfvO0b/wAr/O9ip4j0WTQtG8CfCrSUvNOsdYmRdS1C24Z8DdIgYc725/AV1+s+AfhXJ4X1rSLPw6dIvbC0aSO5ltWhuEYISJUkPLYIBJzW/wCPvC0HivQl09ryewuYJkuLO7h+/bzJyrj19x6Vx9noHxU8TQXmjePfE1mmiF9jLYWypNfx453P1jBAwQOTmt505N2R1YDMsPSpSdTR/mWP2ePEOreLvh1aT+IrKVJ7QCCO7uBn7YoHEgz+RPfFFN+I/wATfDHwxfTNFutPuWV7fMENsoCxRKdqjkj0P5UVpZLdnl8lWp78IOz7M5GbVvD9tceFLi3sE0S303xA1te2lxCsP2Z2tpMhh0HVTn3rj9C1awle3ht4bDVJLjw9p2lCC4ceQssk8mRIe2OD69K6HxI2mWljoPirU9ZtNXjv/FlrqGoXyoBbsgDKQF5wiquMHJ9ax/HXjTRPEPxC1m88P+Gbu+0u+0e1t0WXTZVijVJGLXDKg3bADkEYJPevhsBSpVMJOnQTlFSe713XzP0vEzqRrRnVajLl6arZlrxBDp/hbSr3wz4g0rSIrPT9ZsJL2XT1dop43JZlZTliwA5HPBrsvDPiHRV+Ic/iD4ffDTV9R0ltKW2XyNNW0iEqyMxcNJgAbe/WuDu9Vj0iTRNJm0S/ksrHVodUuLq30m6QTwoCZGZZcsSvGTkjBFe1t8dvDck8Nla+GfGV5PcQ+dBCmkNukiPAcAn7p9elaSoVacp2pOzb66Lbf19TklUU4xvO7SWtrGX4ju/iJ8WvhtPaaV4X0XTNJ1iEeXPd6oXlVQ3XYqYHI9TWNa+Gfi5D4k0jwlN4r0HTzPYPMs9tYtKY0iKrg7iMk7hWNB8VvGXg/wAJ2vhOx8GtpGoQnMd1rMixoscsshj/AHYOecEcngiudtNZ+MXjfxMo+2XcWr2dqyhrEw28awOw3YfuCQPetKOUzxPuyhHlW19bP8Tmq5nDCaqTuz2jw78FZ7HSpLHUfiJ4mnt3mknkhspFs42kc7nPy5bknPWvnLxbo66P8S/Fml6KklxZ2t55UTXEnnysfKTcS5O5iMkj/wCtXW618KfHlrZTa1q3iiMxWym5uLSfU7mYXO0ZKNgrjI4yDXD6/Z6LpfxF8Q2NjZiC3GpFbeDb5nlgRjC5ZtxUliCM84GTXrYPBVcNiLTnzXXRHBPGU8TSvA3/AIdwyj4meF0urKK2lF/KfkTbu2QEDnJz16+9SS63rGn6fo15Z+J/CkKxa/cXMFvJaB54HZp8tMS3I+Y8cdR6VR+F8tuPin4WjgZ5FVrob2j2F/3Rwx55POM+gA7V1fihpte8b33hr4f+BfDlzNZMDqGp31qpjSRuce/6knPFes2lK7NMJ/Ko8zZR8T+MfGuvX+iabe/E3QltZNQjkVrawiRLd0BKyHnnGOme9XIGkX9nC7MlwLqS61BwZlUDzd12BuAHHPWuel0rxT4Y0aDxhrPhXwdrWi78XkNvp6Rywpu2lhhRx789s12Pxc1TSr34Q6fb+D2ttmp39vHp8MChAxD7jhcdiOeKmrKOrUbI2xEJXUHGzZxdxod/ret67puiQDXp/wC02mMlpcW27AcEhhIPMBGMd14r0v4b6f8A8Kw0nW/EXi/Gmtqk8awWETJLKSoOABGArOc/wjjHNcO66R4X0qHQ/GGgTx6/a5XStQ0wsj30jHgrKOVfceQ3HtV290n4k2zabrmv7fFTWkDItqrhbi03HJK8ASvjAJ4PFceHzSjJqNR8qvZPozkzLh/GRot0Fz2V2lo79u3/AADrLz4oeNryZ20nwhZadan7kup3vzkepROn0zUlh8TvE2mSQTeKtN0ubTZJVjlutNlbNuGIAYq3VQSM4PFcr8P7Twn46utYl8SShtURnjstKvWMbWsYX/WeWcbmJye+MVn+LdH0nQ/D2iapYZstH1SEWGrWqlmSOV48rMgbp7445rZZrhvrH1dJ72Tvp/wx8o8BiowUpqKfWNne3re9/la52/x4+Ed78RNY03UtP1K2tWtrZoJPNUncN25SMfVqKwtL+Mup6Tp9vp1xD4d1VreNYhdR6uIjKFGAWUqcHHXBxRXc4xvsa06mNhFRptcvQ80v9RvPFt5fRWelvBouoatNd6Vo8YAM8rKBlscBFwWJHGWNel/DuHWdR/s2DTvF2neGxN4NgguJLuBZBKnnSIVXLLtI9a5jwZpl79gv/EUumSXsot4zHNplztl0VckmMJ/EQnzNj1Awam8PafBr83hnTrbR9O1aW6sLyws31NvKET2935gb7pwxQ8jHRjXPOFOCcaa039X1Z91Ok6dON/T5Ho99qkV3q97p3iD4xaUo0+x8i2ktLWBRMs6FXQ8tnlVHrzXOeHPFGt6Ofh34g8PaXb6vd6hpM2htBPceSpkjYEHdg4+4eK6jxWniZP7P8Npp/wAOPDcN9PvjnikLmFoCsoyAFHO3+dcRrFpqcXh7xNo9jrGm3+taBqCeItPutMwYyj5aRUXJxg7uD7Vm6UasZU5rRmLcldrc29W074ifE+O41mbRvCem2uqactg4luJZniWOYvuxjG4NkfSvN7rwXrHhu9lvr7Vo7eG21b+yby10+eWEsrAMkgO7O0krxXqvhl/C+oeCQY/iNqCi7t5J0iN5HbeXPICxB2hScMTxmqEX/Cr9T+HVpBqrW0Wq31tEk89rAZ7wXAwNwOCdxZa66GGpUIKFPRHzlXE1Kkm569NEcf4o8P2cejS3dnAZL2023ELzyNNyjBsEMTkEAgip5/BmnaxqN5rF18ZvCsVzqUxubgC3h4ZwMgBn+UYA4HpWibGOI6xdavp3j+50a2QSQypbx226MJ+8L5weucY7V1ctjczWvhaHRvhnqEVtpN1HMPPkti0sPlMm0ncdxO5Tz6V1V40qs+eEbWVjDDzrUYckp7vy/U8t8M+C7K/MOtP8aNI0jULee4iiIMSOgDshcYccOBnOOhrHsLGbwXoZ8TaJ8QRdvba2Rd6bby7ftMaSlRMMN84ZQDj0NezarNJ4v0bR9U0H4bjyrfVobtmZ7dGdYXZZIyOvOCMHjNaN54ivtVOreFf+FXT7ltVW6gF3bptjmB2kY9cH8q5nRi9f8zqhjalOScXtvqtDkLf4haNq3gRvDGj2upeIdR1CzaJre3tsRWxcdHc4AAJznk1maLpLSatJefEDXH0nX9NgB0wqVjtbaJR9+LtJn+IdfbvU3gbwr4r8P6Q1x4WlW3u4pGh1PQtQbchlXujj7pYYb05pvjPxfZeIrKDwjrfh9tH1W7mCNJqgCw2gHWSN/wCJj0X9a+PxWZzxNaVCDXu6P+ZeqfQ/RqMac6UK9T4raaaP0fUu6r4utNb8Fra+IvDc895fYj05XiKQ3bk4SVW6xdmIOCB0zV/TI/HPgnT4I7wN4q05Yx53lDF5bHHIXP8ArFHbPNWbwato+mGz1qx/4Svw/tAE8UYNxGuOroOHH+0vPtWV4Z1rVbjUb6LwRdR6jpFmigW+qysJDKeSkZ++qqMD5s+lefZOLUUuW99dv+Az0dYzUpN81rab99VsyJYdD+K2tm6ufKtrLTi0cMAIiv5JMYLyY+ZFHZR1PWq+tjxH4T1/w9aLqFz4s0/TpzdRaW0QN3FCsbLu3AYZFDcBsZOAKx7bT4fEGpXOjyaBqV38QrmXzJ5g3kJa56P5iHCxKMYHU10HhbwlNLa6jo/iLUJE1SImK6NwredLMVIhcyE/Mqj5lRfXJ5q54uGCkpuWkem/z728zyMVRo42PsXBOcr67W/4Pkes+HbrQPEOlRaro1vaXVtMM5EKgoe6sMcMOhB6UV5foHhTWvEmqancaLq97oxhaOK7vNFUx22oTAEM5R+BICMMVJBJHcUV78eJ8AklUlaXVH51W4ZrxqNRnp6GTe3TWEk8viZm/tiW2RLiCTdpt63G1gjL+6mBJP1/CsfUo7e1GpR65puptb6JrFvrL29wwWaSznURTfNGcEbgvIPNdHo/iXXtT07WIfFEFlryyQ29taWOoxAxWkokMW5iPmywR2OOcisW58B6Hqet372mqa3odgfDVjd/ZbVzcl2upCpt1DnlScYGa2hjJR0qL/g7H2Fet7SFmtTq9H0X4eWN9cjVfhT4h1A39676R5lsztLCUDhAWfHADd+grJt49S8J6lpo0L4S6tpt415dyKzGIfbLAndJCyA8sqkY57d61dH03yZNN0mH4y66ItLsRqdsX0lGW3VYyQhYk/OEY/LzxV2+h1PUNS8P3V18XdcW6M8htd2hRq9oxYQlpAD8oJYLznrVLG0076/cc1m+hxdxcX2galpEfh6+0hPB17qDahpl5qEDMlpOQwe1kI5QZJ4Nbt94s1XXFu9Jv/G3gDRktLyKQTwRszSFNsivH82OvH5iq2u+Clk0fx1BH8QNVujDaz391BJpUUdvfyRHa7Ic4GGGCwAPeqXhL4i6poeg6NZ6Xp9pq2nafFF9omvNOTfLvxhGf+Bc5RDyTjJ4rqjjef4F69DzsRhYc3NJ2+R00fiaDVm1jRdY+Jsl1bSIscctlpatHcRyJ86jCHBByOvpU9tc+JP7XsNL0fxd4pm0lbNw1wmg8xuhUIvKcgru59RXvPhPUtL1rw/Z6xo8cS2t1EHQIgXb6qQO4OQfcVa17VrTRNEvdW1CYxWlnA00rDrtUZOB61hLNJ3ty/iy45TTWvNp6L7z5n12w1bwj4dla28WeN7eIzGREewjgid3k3SYLAEZyx+tbGk2cd1MdX06w+J2oTXUSRteRyoPNRM7RnOMDJ/OsWSHXPjB45N1fGS0RE3hRhl0uA8pGAeDO/Ut2H4Vr/CfWtS8AfEOTwrrDhbO7lWKdV4iV2OIrpB/CHI2Mo6HFbvFyu6aa50r2/4Jwwp0J1OVt276f5dznH1Kz0/4hSBdY8VaHdXWbSWbVVW4QXcZUKkkak7lKuoyORxzXS6hqsOqeGHh8QeGoNZuRqjaULe2w4mkDFS8e/kDgmubOm6FL8WfEnjDXtcNtBpeu3E0dnNauUmMQBULKPlDFwuQfQV0/guCSysfBL3oJm+0T6pcDGSXMMkp/wDQv0r4rPYYfEYinO3vuXTTo77H2mUutQpTje8UtL6rcwdN0WO1u2tvBHiu80O9RsyaNqyM6g+gR/mA/wB0mudm8N65d+LYPDur2VvB4j1eaS5Ovw3JAihjGW2quCNqjABrX0fxlrPjCz1+PxEtnqtvFZySwNPbp5lrK7hIQjrhh8zdD/d611XhWyTUPjY2mT3D40vwsYWlJy26U7S2T3xzWGKdbLajUp8y5W9dXpa2q31ezNY4pYnDOpFWs0vLXsunyL/hG7uvBvw2PirQPC9vLplxIry3N5ek396pkCCRvlxznIXPApvxA8E/258R59F8P6Xp73t/bHUr++1OWWRLc7hGvkopBVjt6+1dBpnhHV7jQNN8My+MNMvdA06WEmK3ssTyLCwZVZxIQOVGeOaueKrW4h8YjX9H8Z6Zot9JZrZzQ3kKSqyBywIBdSDkmuL6/lMczp1KbdrPnfvavS1+v6HE41XB66lD4e6/HoXgLTrPVo7aGS3nubNRZAiJvJlKFgDk8nnnmin3XgrSB4d0rTdQ17Y1t50huN6x/aHlYO74J9fT1orwK1PAYirOraWrfR92axhOyOl1bwN4V1S21O3uNGgQapKk148JMbyyKcq+4HII9vU1ylh4d0rVvjD4o8OzRyRaePDWnJH9nYo8WyRim0joRgYr00muH8E/P8evGsjctHpWnIv0O8/zr7LDzm+bXZfqjDExSirHLeJL/wCDvhrxRf6fJJrN3qC2A064t7KF5o4v3YTcTjaJNoAJz+Fc7L4s+HwvtKvJLHxvKmmktcSNDH/pY8wSZlGc4DAH5cdMVy9xptrrHxuutFvw8lld+IL1riMOV8zYmVBI5xmmeJND0XSYoZtL0yCzmj1h7cyRltzxMZBtbJwQNoxxX12Fy2lKMOeUryS6/wBdzGnQlKm6lz1PXfDOm6f8J/Fni+x1x9WsL7Q7gaYDAI/JhmfzGBIOWbcQMnGMV5d4Wtov+ET0/wALrruniDxRbibUmFxHutDFyFHpldi89CDXps2Yv2M5NpP/ACB2HJ7ebXA+HfBtje+GbG7mvrrdNbRuyiG2KglQeMxZ/M1y5fFTVRVHdJ2+48jGxnO1meufsxW2qW/w7kuL7YILu7aa0VZA/wAu0Bm46ZcMce9dR8YIdLuPhprketXT2tmto8rSRuquWT51C54Jyo471lfBHwvY+GvDdxJZXF3Kb6fzJBMybVKjA2qiqq+/HNZf7RuiWeo+HbHUrguZbGUiNCFaNt4GdysCCRjg9Rz60rc+I36ncnyYdadDzbSdQ03wH4MtPEdh4gs77VjCs2tWSXyE3Tv1ZVzw6EgDHVQR6YfB4Fh8X69oNu/itF1vUYJ7rVrq3dJyVUxMIFGcIq5wpHcE15fq+oHT7aSaGx05mQ8brOPH6AVufs+ahN4m+I9k11Hb2Zsg9zGbKFYiWRSQCcE7fUAjNepVw1OClWj8Vt7f8E8DDxl7WKk9L/10PTPhiyT6PrF1IVkjutbvXBfBDr5pAJ/Kt/VtLt9SFu7SXMEtqxe3ntZjE8RIwcEe3Y8V86mIaha+HtPunla1XTpLoRLIVBlknfcxx1q5DYvZr5lhqeq2TDp5N7IAPwJIr5inwBjMz5swoYhRbk9NdLafofZVOLcNgZRwVWk5aLt1Vz2PUfD+u3hgtpPEourAXUNxcrPZRi4kEbbgvmpjcM46g1zF5GbjxF8Q7jz5YIZE07TriaMkGOFnzLyOgx1PvXQ/CXUr7VPBFpdajdSXVwJZY2mk+84VyBn1OBXEXM12134jt4b66tBe+Kkgne2lMbtGtuSFyOcZr5nKli6+PnQrSUpQaj5fGr/kezj1Qp4SFSlGyk0/wPSPA2j+FbL4oW8ngqG1SytdJkW8e0bKM7OvlhiDy2Ax9a5rQ4PAY8Ga1q/iRdMu9VnubuS4+0lWmLh3CoM89AAAPWrfwjub7SfEfibS4dQu7i0h0oXcSXMpk2SAsMgmuHOo65deE5PEUuvX39oC3+07wsQG/bu6bOma+uweHxLzjFO0Xyxit369jx1iIx97l76dDf1m08OpNpGj+MrlIRp/h+wS2W6yMswkMhHv90H6Cim3Gqa74g17Vnu/EGpQpa3Ahhit2RERQinptPJJzRXp5ThcSsHT92Gqv16u/YzeJUHy2P/Z">
            <a:extLst>
              <a:ext uri="{FF2B5EF4-FFF2-40B4-BE49-F238E27FC236}">
                <a16:creationId xmlns:a16="http://schemas.microsoft.com/office/drawing/2014/main" id="{82373179-CAA0-408A-A35B-2F1A648C95B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553200" y="38862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AutoShape 20" descr="data:image/jpg;base64,%20/9j/4AAQSkZJRgABAQEAYABgAAD/2wBDAAUDBAQEAwUEBAQFBQUGBwwIBwcHBw8LCwkMEQ8SEhEPERETFhwXExQaFRERGCEYGh0dHx8fExciJCIeJBweHx7/2wBDAQUFBQcGBw4ICA4eFBEUHh4eHh4eHh4eHh4eHh4eHh4eHh4eHh4eHh4eHh4eHh4eHh4eHh4eHh4eHh4eHh4eHh7/wAARCACMAI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wp9QFxpdxJF4IY/aLdkglCIQu4YDdOozmrOn6n4aghSOfRZ4XRQpElgWJ7dga6Xw7oHi2fUY/CNro0iapbSNDcTXELpbRxrwJN/cEYxjrmqkGtXWky3kWsRRJq1hctEbNc7pGVvl2qeTu4x7V+jUK1Fz5vapy5dbxVv01PiK8Kijy+z92+lpO/wCuhjXV7oV5azjT/C8t47RukbrabFD4wDng8H+VMtYfBcMcKavpt1A0aZZZVlUOwHqDjJNbUE154e+06T4gsxZanERP9m8wM0vm/Ou31PzYwO9XRezW1zqNpq+nvZXGnEfaoJGVsAruH6VVNUa9pOceeS25VbQzqTrUG4KEuWL3Und3/My/CFv4Yj0m2muo9LkO3zJVdlz64Pf2rK0bVNK0OWy8TaLdW1vrFrK0xjEmFkQsd0RHQZU4rU0WGzku7mDUdBisrlx9sUTxKCYpSWQj2xUumXuj3FzrU1vBCsEc2doiAAUIBkfUqaz9jTxVKnH3bNNeluvqae1nh6lSS5m00/8AgLyPVPBVxZan4G1XWE13S5hcWgjjjMmwW8XmO+2bqQzPI4Jx6YrQ1q0vdUg0+7hTTLqXW7i583y7tRHAszozNHnBk2pGV4GcnoK8N0rWbjw74istSsfDd61hqU0MxhubZ0jl8tt4KEA5BwCQAeBmvXtO0tJvEPhOwiuLG9H2aK9+0pKAYj57XEhjU8/PlVH+ypr4mtTVOo4KV7dUfYUZ+0pqb0b6Mm8a2GoR+BvGBvls4ks9Mvo4VgmDvMZ5jMZHHVDgIoU+hNUfhj4PvviZfJa27SWvhm0CrqN9HwblwBm3hP8A6Ew6VmeGdIv/ABZ8VJPAiW/9m/2lp8w8R3W5XeZFund2TBI3EMiAnkDPtX0T8UNV0/4W/Bm/l0O1islsrZbXTYUGAsrnYh9zkls9TiueVWUU4x6lypq6bd7HE674pvtW1+T4X/Ci8s/D+n6NGIb/AFKNVZ4z/wA8oFJ5/wBp/XP4+KX6eM9E8T3+l6x4y1621K0O5p1v5MSoeVkXJ+6R+R4r0TwqPhVeeF9N0S28SWdtq9sm9NQWU290s7cu4ZsZyxPB4Neb/HXUNQXxHpemeJCZNTiX7LJd26ZF9aswKSKB/F95SPU8VFJToYjmkuaD09Dx61aeJvGm+V9D0j4a+NvilYeFLjxZq8v/AAkXhJH2tFfhUuJIOjyxtgZHorZ3VR+KvhSTw9o0Hj74dTJc+EtSC3E9tsLrZ7+d6gc7Ceo/hNdh4X8GnULS11DxlGrRxoosNFZv9FsowPlDL0eTGMk9O1dL8H5rWzu/GXgX5HsrGT7XaxcFUguEJKD/AGQwb86dCpXov2y0fZdDsweMUp+yT2Pm/UdY1yPSWmv9HsdS0y4URtNa3GPlfgHDDjr17VX0TVIbPTI7TxB4evBLDmMTGxEodB90kr3x1rb8GfDjTLv4JXfja48ZX2hBbm5iliaMT28qCTYqiM87ieOO9Yukaz4m0iKK2vdOjvIogAk7ubeRgOm7f8ucf7VfQYbMqdSV5O3qrr5nsqsr6uxkeJo/CGtvb3Ol39pprKrJKrQmPfzwcY69R+VFXBrGp6NqN7Jb+EdZmsb6QXMKramRY3P3wrLlSM4PB70VTr0ZO7mgcteh6Lr3xI+IOn33lXH/AAhell1EiWd1cyPMiHoH28A4qTRviA76hHrXiLw/4XvooWRJ9S0qcSzWoYgB2Vhu25IGQeM1wnizxdDZ+KvEENmlvNqmqX+6wupGU2/kbQElLdNoC9PUVwdray3ErLapq2qyiNvtn2G4kkLqTnnauFU4zj6V5yrT5VOUtPM8iOX05p2jbzPsrxZH4Zs7VvE2vWNlINPTzEupbcPJGD0CHGck9B6mvJPEHibwLrfiNdY1TwFJNfqFH7/UIIpJAPu74i/J9jzXlscmra5YGL+0/EN4jEvHG2sZWMow27lYD5lP6io5PD3mvNClprhljlElx5l/EchgWJz3J65+tdkoVZ+9TtYjD5O4L3nf0Z7J4h8S/DPxDPFqXizwVq0L2sYU3JtvMRYx2ZoWI2j3qxqGl/AnxNqthcjV9NSYxxwJb2t4YkmUcIjIOvXHr614QND8iMGxi1OKXU3jtrRBfIWdZMBlZFGW6n8K9A1n7BpV7Dc6owt7C21u2jv2aAKlq8cz7UUY4/doCcdcgnrXlYrHSwteFGaTcvwNZZSlBuMmrI6v9pPVn8Paz4Gj08rAbd7nyo1g8zaPLWMBUBGThjj6VU8OeIPDNn4ktj/a0WlaZbBJIl1C3kgn8xLbyFQlht2gFm69TXIfFnXrbx5cN4m1K0vYLCCNrbw7aRErc3Lk5MpAycHAwPQUvgzwr8RNQ09m8K+IdM8T29rbxG7ju+Y1mcEmBHbklVxknGCcV01KcPaXm9ysHRlGgovc9b/Zdt7K6+IOr3y2tpDd6boVtYyywzJL9qllmklkm3Kfm3YXryAAK7T9pPTJ9e8P6Rpdjr2gafdQalHemHVbsQrcKisAPXqf0r5u+G1zfaZ450r4gXGn2uh2Gl63Dp1/BZthJVctHLK2OGVSyjPTrX1F4w+HF3qvi+68SabqWkl7yCKKa31XTBdxqEGAYzkFAQeR0zzXnVY8lXf52OmvSko2ktGjx298CePdS04LN4D8Oa5bHpLZalG4YexIrgNe+Hnxettb028sfA+qtb6U5ezjndLnyCecKd3Kg8gHoa+grz4ReIV8OXtrY67YW8tzfRXTWNjHJY2boisCh2MWUtkEkcfKOK5Xw/4q0H4d+OdmteMtO0eztopI7/TV1ubUDLJj5cIykxkHPOfwqqmJnNWbv8jzMLlmHwsr0oNX8219zZ52ug+JJn+0eIvAvxD1i8b78k27bu74VTgCu/8A2atD1nS/GvjTUbvwvrGhadNpCRwpfxsNzqSSAW61lN+0VrVzbm60vVBczyOxW1GkosMShjtHmvKpPGMnFA+PfxCvdMmtbi38GW0syMgla5ckKQRnapIzz61UnVqxUbIvD4OjQqOpFyv5vT5Iz1guF/ZL8LtH8sL62007N91QZpNpb23bas+DV+FN34VstP8AEmpa34W8SRQhLu6mkfyp5f4nywaNlPXHFY3gj4rt4N8Fw+DtQTwt4j0qFWjMRd1kdWYsQRhlPJPpUtn4x+EutXkdnN4b8V+FzK6otzZz+bagscAENkAZI/hrCVJpWldeh38yk7oz9ReHRvEV7pfh7xPJq1miRy/bdDuWt0cvu+WRUO0uMdR/eoqPTo9UvoXvPDfh3Xn055XSOVZrOMyFGKkngdx6UULG0YLllNXXobLAYqS5owdvmcBqK3Ajn1aKB4tZ1C9+e2TTlWCOU5VY0OMYDEAe+TXuvgfwvq2h+B7+LQfElzo66Z5mHtUQfabmMfvZJSQS4LhgBwAoFYHhKD9nKz8RabeRePdcnltbtLiCPUHlW3MitlSxMYHX3r1W58A65e6fe6To/iHTx4Y1ieS4a7TL3KRSuXkjQj5GyWID5GAehxWFXNcLUqJVYtQS6rqelhI04t83bQ8K+MdrZ3Hifw94iMOnWE3ijQI7u8M2UjWdSMuMdCwrntOs5tZ1u203w7o2larqbSvGsFqXYMvTzHY8Ko65NfUfjv4M+G/GF9pdxd3+q2KaZZCygispFVfLHqSCew/KsD9nWx0vw58LNR8RtG0kjXN5NcXLAGeSOF2CgsevC8CvMqcUfUMutSjzTvZfPYyUPeszhPhPf/C/wFrFzea5cXeo+JopHgluYtMdre1KnDJCAOgxjd1Nd1441nwL8YPDN54S8P6tHNryr9usYZbWSM+bHyM7lAIPQ+xrkJ9W+Dd9PJqN74D8Y6fLdMZ3lt458MzHdu/dSEc5z0rqPhHN8IB43SXwpeauNemgkjSDUknU7OC2PMXGcD1r5/M6Vm8dUp1lWWt2vduv/bTloYl1J8kZwcX2ep5f8P4tai1TRfGXnWWp+Kr3UJtNtfD8keEtI4xiU7usTKBndgjBA71oeNL2e78aajPYx3ngnXJUS1W0TEZkjwXubyfA2PGqgqpHORnINdd8RtKuvDP7QWj6x4Tns7W88Q2Fy9/Hdx5hPkruLE9U3AAFh3GeeRXKW80vxU8XumpapZ6AdWtMgzTI32XT42+WNQxXe08nJ6fIPevusuzCOPwsMT/MjeFJKTUtkc/ZSeHbXSYr+41PGiXqPo93pbKyzWlicGC7ORy5cNIxGeHB7V9K/APxhLqujjwlrVzHJrukRKqyqcrf2nSK5Q/xAjAb0I968y8Z2Gs+G59e8PXnjbw7Lp/iLT21DUby60wxrBHF5UCRRrHIwO8AgKATw2Pbyia4vL7Qb3xdod5aaDpGmXJ+yWFtPK0juSUeKNsiSBZQf9Uc+vFbuDqq1jHEYmHJap02/wAj0H43eOda0T4/2cnh3xsL/wAh4lOkwnavms6p5DEDaSQ2T3AHPNVvGt9ffD/xVfw+J/BGh6nceILu41S3VJ1k8lCQChZo+fm/nXPx+E/FOkeFNPjX4fJBr1vet4jS6N/E+9YmUtGIxlsBGUbSck89a9d+MXhG5+LfhPw5468EzQTX0NszRW8zbVuIpACybv4XDDHPfPSsbRo1Y+0fuvc4lJ1qUvZr3lsYfhnR9U8T+HLHXtL+EPhmayvY/MiL3sKsB05Bj4PFcx4m0PVfFlnrfhXT/h34e0O5tJ1t7i8+0RnypBh/k2Jk8EfnWp+zT8R7jQdTj8Aa9DJb2s948FqZRiSzus/NA/8Asls4PYnHeuv8JyCfxP44mHX/AISGZP8AvlEFeJxHmOIy7DSnTt0tppZnp5Ph6ONqRUvO/wAjy3SPDHi6+13VtGTXNG0NtN8mOQWOnBmdXQMGBb8vrWo3was70D+3PFevamOMp5oiX8h9K7Pxb4MOr6r/AG1pOt32h6t5Iha4tgrLKg5UOjcHGeD1rzPSJL64i1Cw8QeJ/iNcarpt29tcrotrC0BxyrBsAgkY4NeNgs5q5jS5qdT3kldWejPoHhMJgrKdHmPVfDOhWPhrRLfRtLSVbWDOwSOXbJOSST6kmivJJUtFbG341ye58pf5GiiWCcm5Sk2/T/gnZDOVCKjGk7I9f+BSeEPE3wK07Qbq10vUL+x05oL61mhUzQP82NysM+nNZfg74ajTfhDa+IPDnjHxVoUjaQbx7S1vQYGlEZYkKynaCR2xUniPxp8CfEGp2+o6xdT6dqmzatysFxZ3GP7jMoBP0Oa5bU/sutac2jfD/RfE1vY7DCuoatq1xDbCPGPkhDbnGOmcCvolmEJRtXptetrHy1PDTqtRpq78jtIvBJuvh5aeKNd+LHjW3EumrdsH1SOKPcY920fKOM8YzmvLPC3xhsPDvwPsfD8XhnUNcZklj1KZt8NvGsrtkeYASWIPUdzW3pfw50XS9Pgk8Xa7c61HbKPLXULki1hwOioTj86uSeO/D93MPDfhXSLnxPO6FRZadbgxFOhyThdvPXmvLxlTDY3lhTpOSTv2PVhlLoxcq9RQf3s4bQ/GFjLCp03T/FVpCigKLbVoLxR2Hyyxg/hmu2+EeraNqfxU0VbjWNekvoxObeC70yKFWYxHdudHPQe1ebeOvAPiLwT4h0PWbiwTw7aa3eeSLCyuhLJGBjOS3yAkHgZxXU/DjVvAXhf4mWuqah4n1d7izimKw3FpFLvZxtwGhZju59K9TM5Rnl1SEJVLuL0vdej3PjKWAjSx0fcho97Wl8jpf2o5AfiT4e+0Xb2mnwaPcyX8iZ3GBmAZFx0LcJ/wKuB1DxHb/wDCGM2m6Lp/iT7deQahqjvpDiK0RCuLYTk5ZFVVUhF6buea6n4k6tpPj/x/YaxqegeNbPwpaWbW1xdW1uIpHYybgxQ5YxjvgZrlPE+o6L4N8dHTvhbcNq/hpNOiubyGW58wF2JB2E8q+CMqe+eKjhq1PCUsNVVmlr5Hr5hKrTg1CPnrpcW2s1sfGNv4i0Wy0/xFObfzbu00+2WG2sYz8yfZjnAcjOF5PUnGaxtFXw/4w8f32q6lr0XhqK2ia+nKssDG6GfJhVHGGZMfM2Mkk+1TW/iQ6QdT8SeCzDbaZCUa/wBKvW2EzN95o1HKdVHvg9q7PwBBr3hvw7psuo/C6xvtW1y+ZhqWp3MQMssoaReNpZRtU/5NfU1OVJRjt+B89GU03OW+3n/kB1fwPqPg5Lu58ZeKtb8U/wBmsAkFzcyeXM6glMRqABuA4J7V3n7LfizTYNV1XwHZDUI9NXN3pIvoGicHA+0QjdydrnPrg1zFxqXxD8K61q2tI/gHSm1q9to5IXvGc25CiMEAYG0AZJrE1LUNS0O4TxJJ8TfBN5e6fqcmsLa2efMmkf8A1sQfJ4ZcjH0rlxNP2sLG+Fn7GatsVvHP9lL+0HrEJg1Bb0+KbNoZI5FEGCYywdTznPIIr0LwHqtrAvjjWL64jt7RfEt68kshwoCsBnP4V5R4r1K31X493Ws2Tbra+1bTbuE/7DiMiqkWsPqMeqWs1qZdIsdbuZ2tnOF1G+lmYxRt/wBM1Ub2+lfO59l8sbhKdFPe1/lf/hj2ctxsMJVq1ZdG/wAkdp4t8e6pq1sl1DqzeEfDsuRBceR5upagPWGHqqnsxx9a53TtO8OzvLdWngPxZrs8zb5b3V9X+yNKf721T1+tQeDrfxV408R3f/CKwW01wh23/iG+TKKR/BEOiqB0UDpXaaT4F0jVtcufD978YNUutdtkDTQWbpFGpP8AdBB3dsgHNduX5HhMLTUNflp973Z4GZZ1j8VUcotL1vp8lt82c0bVLdiqeFfGulqekWmeIRLGfrv5FFb3iu18U/D+7j0+5juvFFnMpNrdom2Vdp+ZJQOCeVwR1zRXrrKcBJXcpI8N51n60hCMl3UnZkOlav8ADLTb8XCX0+vay5O24mikuriVvRcjGfpS/EXxr4o0jQ/tb2tr4VWeF3sY9Ty95d4IHyRKCEHPVquab4lsdF+KGi33iDWNPurHQ9RubI6rbQbY5hJbBh8q5+YHjjPaoPiZ438P+JvieNc0u1h1aytdEitrY3sBSFppbnaH+cfcGfve1fIRw+jqVoOU10vfW9t9Fqfq880nJKFBqEX2Vv8AgmNofiLwjfML2HST4jvNoZr7xbqiRwI2Odlup6Z9quyeLLabXU8RN41tbS7sLGS2WLwvpmI4IGIZgWIPoOTis7xrZ20Ul94a1qz8MSS2l9p0kuo6ZbiONI5ZMPGx7ED36V6l8SPiT8I9M8C654Y8O6jp73N3ZyW8NvplpuVnIwMsox+taTq1Yy9nyuOttLO23W3mcbq0lFT+O+t3f8jkx4D1Xxd5OoS+DfEeviUB4rvxFqojjIIyGCZyBj0Aq14Z8G+MP+E7vvBumw+EvDMllp8V9LNaWbXBKyMVVdzY+bg1tTfG/W9K8Dx6jpvwx1uTTrC1ijkvr9hbx9AoIGCSM+lY9jp3xW8Q+LL7xQ2uaZ4VbWLaCCVLNPPlWJMlQrN0PzcmuKvifYxbxElFPa7vr6ehtSqVqr/cR9bJL/gk3xT8K33g+30C98QfE3U3gvdWitr/AGbLZI7cgl2AX5uMdfevIdVk8JH4ka1J4FnFxo8tsLWKe7lJZ53VgZcvy2Mkj3xXtnwN+FfhjxNobeKPGC3viLWE1C5t3a/uWkj/AHcpUHZ0zgV5x8XNO0u3+MHiq3srVLO1txawbLVFVIwYhgBO5LY6cnmvVyqpB1/Zp6pa9EeVj51Z025O5xWraJb6tqWkwiAqdQ1G3tw6OHLJIwzlwfmbh+Og4xXu3iPwr8O/C+lQ3Gvx3N2vmCO3W6vJZ5JZDwFRS3LV5F4Oht5/iL4YRfMEjawjMjw+Xh0SRmHBxww7dK0fi7qOj+K/EV/Z32sRW72+of2faoXx5KRoS0ntukwM+gAr6Lk5m9eh51Gm6lkdfrd54Z8Iwwap4k+EK6Vpc8qxrdT+RLICemY8k9OeK6r4gWvh4fCnW9Q0zTtP8l9MkkgkigUAhl4IIHvXit14sfxf4dS88XNcG6sYbTTdPtPs0j78uvn3HTG4qMDvXbadcGb9l6/iUuFhintY9wIYIJsAEHkcVFo2ub1aaglJPc43TNI8GvYWN1d6V8RtQvhbwhmgRYkBRQFCn0GODSeLIY4PCzJovhvVNDsbSOV4/wC0JVeae7nZU38HsuevrXe3nw7+FOleTa6t8QNU0+8MKM0D60FKZA7dhW34e+Dnw51NI9QsfEOra3AkisP+Jn5ibgcjOKing4KSndtrbXT7j5ytjKjfvO0b/wAr/O9ip4j0WTQtG8CfCrSUvNOsdYmRdS1C24Z8DdIgYc725/AV1+s+AfhXJ4X1rSLPw6dIvbC0aSO5ltWhuEYISJUkPLYIBJzW/wCPvC0HivQl09ryewuYJkuLO7h+/bzJyrj19x6Vx9noHxU8TQXmjePfE1mmiF9jLYWypNfx453P1jBAwQOTmt505N2R1YDMsPSpSdTR/mWP2ePEOreLvh1aT+IrKVJ7QCCO7uBn7YoHEgz+RPfFFN+I/wATfDHwxfTNFutPuWV7fMENsoCxRKdqjkj0P5UVpZLdnl8lWp78IOz7M5GbVvD9tceFLi3sE0S303xA1te2lxCsP2Z2tpMhh0HVTn3rj9C1awle3ht4bDVJLjw9p2lCC4ceQssk8mRIe2OD69K6HxI2mWljoPirU9ZtNXjv/FlrqGoXyoBbsgDKQF5wiquMHJ9ax/HXjTRPEPxC1m88P+Gbu+0u+0e1t0WXTZVijVJGLXDKg3bADkEYJPevhsBSpVMJOnQTlFSe713XzP0vEzqRrRnVajLl6arZlrxBDp/hbSr3wz4g0rSIrPT9ZsJL2XT1dop43JZlZTliwA5HPBrsvDPiHRV+Ic/iD4ffDTV9R0ltKW2XyNNW0iEqyMxcNJgAbe/WuDu9Vj0iTRNJm0S/ksrHVodUuLq30m6QTwoCZGZZcsSvGTkjBFe1t8dvDck8Nla+GfGV5PcQ+dBCmkNukiPAcAn7p9elaSoVacp2pOzb66Lbf19TklUU4xvO7SWtrGX4ju/iJ8WvhtPaaV4X0XTNJ1iEeXPd6oXlVQ3XYqYHI9TWNa+Gfi5D4k0jwlN4r0HTzPYPMs9tYtKY0iKrg7iMk7hWNB8VvGXg/wAJ2vhOx8GtpGoQnMd1rMixoscsshj/AHYOecEcngiudtNZ+MXjfxMo+2XcWr2dqyhrEw28awOw3YfuCQPetKOUzxPuyhHlW19bP8Tmq5nDCaqTuz2jw78FZ7HSpLHUfiJ4mnt3mknkhspFs42kc7nPy5bknPWvnLxbo66P8S/Fml6KklxZ2t55UTXEnnysfKTcS5O5iMkj/wCtXW618KfHlrZTa1q3iiMxWym5uLSfU7mYXO0ZKNgrjI4yDXD6/Z6LpfxF8Q2NjZiC3GpFbeDb5nlgRjC5ZtxUliCM84GTXrYPBVcNiLTnzXXRHBPGU8TSvA3/AIdwyj4meF0urKK2lF/KfkTbu2QEDnJz16+9SS63rGn6fo15Z+J/CkKxa/cXMFvJaB54HZp8tMS3I+Y8cdR6VR+F8tuPin4WjgZ5FVrob2j2F/3Rwx55POM+gA7V1fihpte8b33hr4f+BfDlzNZMDqGp31qpjSRuce/6knPFes2lK7NMJ/Ko8zZR8T+MfGuvX+iabe/E3QltZNQjkVrawiRLd0BKyHnnGOme9XIGkX9nC7MlwLqS61BwZlUDzd12BuAHHPWuel0rxT4Y0aDxhrPhXwdrWi78XkNvp6Rywpu2lhhRx789s12Pxc1TSr34Q6fb+D2ttmp39vHp8MChAxD7jhcdiOeKmrKOrUbI2xEJXUHGzZxdxod/ret67puiQDXp/wC02mMlpcW27AcEhhIPMBGMd14r0v4b6f8A8Kw0nW/EXi/Gmtqk8awWETJLKSoOABGArOc/wjjHNcO66R4X0qHQ/GGgTx6/a5XStQ0wsj30jHgrKOVfceQ3HtV290n4k2zabrmv7fFTWkDItqrhbi03HJK8ASvjAJ4PFceHzSjJqNR8qvZPozkzLh/GRot0Fz2V2lo79u3/AADrLz4oeNryZ20nwhZadan7kup3vzkepROn0zUlh8TvE2mSQTeKtN0ubTZJVjlutNlbNuGIAYq3VQSM4PFcr8P7Twn46utYl8SShtURnjstKvWMbWsYX/WeWcbmJye+MVn+LdH0nQ/D2iapYZstH1SEWGrWqlmSOV48rMgbp7445rZZrhvrH1dJ72Tvp/wx8o8BiowUpqKfWNne3re9/la52/x4+Ed78RNY03UtP1K2tWtrZoJPNUncN25SMfVqKwtL+Mup6Tp9vp1xD4d1VreNYhdR6uIjKFGAWUqcHHXBxRXc4xvsa06mNhFRptcvQ80v9RvPFt5fRWelvBouoatNd6Vo8YAM8rKBlscBFwWJHGWNel/DuHWdR/s2DTvF2neGxN4NgguJLuBZBKnnSIVXLLtI9a5jwZpl79gv/EUumSXsot4zHNplztl0VckmMJ/EQnzNj1Awam8PafBr83hnTrbR9O1aW6sLyws31NvKET2935gb7pwxQ8jHRjXPOFOCcaa039X1Z91Ok6dON/T5Ho99qkV3q97p3iD4xaUo0+x8i2ktLWBRMs6FXQ8tnlVHrzXOeHPFGt6Ofh34g8PaXb6vd6hpM2htBPceSpkjYEHdg4+4eK6jxWniZP7P8Npp/wAOPDcN9PvjnikLmFoCsoyAFHO3+dcRrFpqcXh7xNo9jrGm3+taBqCeItPutMwYyj5aRUXJxg7uD7Vm6UasZU5rRmLcldrc29W074ifE+O41mbRvCem2uqactg4luJZniWOYvuxjG4NkfSvN7rwXrHhu9lvr7Vo7eG21b+yby10+eWEsrAMkgO7O0krxXqvhl/C+oeCQY/iNqCi7t5J0iN5HbeXPICxB2hScMTxmqEX/Cr9T+HVpBqrW0Wq31tEk89rAZ7wXAwNwOCdxZa66GGpUIKFPRHzlXE1Kkm569NEcf4o8P2cejS3dnAZL2023ELzyNNyjBsEMTkEAgip5/BmnaxqN5rF18ZvCsVzqUxubgC3h4ZwMgBn+UYA4HpWibGOI6xdavp3j+50a2QSQypbx226MJ+8L5weucY7V1ctjczWvhaHRvhnqEVtpN1HMPPkti0sPlMm0ncdxO5Tz6V1V40qs+eEbWVjDDzrUYckp7vy/U8t8M+C7K/MOtP8aNI0jULee4iiIMSOgDshcYccOBnOOhrHsLGbwXoZ8TaJ8QRdvba2Rd6bby7ftMaSlRMMN84ZQDj0NezarNJ4v0bR9U0H4bjyrfVobtmZ7dGdYXZZIyOvOCMHjNaN54ivtVOreFf+FXT7ltVW6gF3bptjmB2kY9cH8q5nRi9f8zqhjalOScXtvqtDkLf4haNq3gRvDGj2upeIdR1CzaJre3tsRWxcdHc4AAJznk1maLpLSatJefEDXH0nX9NgB0wqVjtbaJR9+LtJn+IdfbvU3gbwr4r8P6Q1x4WlW3u4pGh1PQtQbchlXujj7pYYb05pvjPxfZeIrKDwjrfh9tH1W7mCNJqgCw2gHWSN/wCJj0X9a+PxWZzxNaVCDXu6P+ZeqfQ/RqMac6UK9T4raaaP0fUu6r4utNb8Fra+IvDc895fYj05XiKQ3bk4SVW6xdmIOCB0zV/TI/HPgnT4I7wN4q05Yx53lDF5bHHIXP8ArFHbPNWbwato+mGz1qx/4Svw/tAE8UYNxGuOroOHH+0vPtWV4Z1rVbjUb6LwRdR6jpFmigW+qysJDKeSkZ++qqMD5s+lefZOLUUuW99dv+Az0dYzUpN81rab99VsyJYdD+K2tm6ufKtrLTi0cMAIiv5JMYLyY+ZFHZR1PWq+tjxH4T1/w9aLqFz4s0/TpzdRaW0QN3FCsbLu3AYZFDcBsZOAKx7bT4fEGpXOjyaBqV38QrmXzJ5g3kJa56P5iHCxKMYHU10HhbwlNLa6jo/iLUJE1SImK6NwredLMVIhcyE/Mqj5lRfXJ5q54uGCkpuWkem/z728zyMVRo42PsXBOcr67W/4Pkes+HbrQPEOlRaro1vaXVtMM5EKgoe6sMcMOhB6UV5foHhTWvEmqancaLq97oxhaOK7vNFUx22oTAEM5R+BICMMVJBJHcUV78eJ8AklUlaXVH51W4ZrxqNRnp6GTe3TWEk8viZm/tiW2RLiCTdpt63G1gjL+6mBJP1/CsfUo7e1GpR65puptb6JrFvrL29wwWaSznURTfNGcEbgvIPNdHo/iXXtT07WIfFEFlryyQ29taWOoxAxWkokMW5iPmywR2OOcisW58B6Hqet372mqa3odgfDVjd/ZbVzcl2upCpt1DnlScYGa2hjJR0qL/g7H2Fet7SFmtTq9H0X4eWN9cjVfhT4h1A39676R5lsztLCUDhAWfHADd+grJt49S8J6lpo0L4S6tpt415dyKzGIfbLAndJCyA8sqkY57d61dH03yZNN0mH4y66ItLsRqdsX0lGW3VYyQhYk/OEY/LzxV2+h1PUNS8P3V18XdcW6M8htd2hRq9oxYQlpAD8oJYLznrVLG0076/cc1m+hxdxcX2galpEfh6+0hPB17qDahpl5qEDMlpOQwe1kI5QZJ4Nbt94s1XXFu9Jv/G3gDRktLyKQTwRszSFNsivH82OvH5iq2u+Clk0fx1BH8QNVujDaz391BJpUUdvfyRHa7Ic4GGGCwAPeqXhL4i6poeg6NZ6Xp9pq2nafFF9omvNOTfLvxhGf+Bc5RDyTjJ4rqjjef4F69DzsRhYc3NJ2+R00fiaDVm1jRdY+Jsl1bSIscctlpatHcRyJ86jCHBByOvpU9tc+JP7XsNL0fxd4pm0lbNw1wmg8xuhUIvKcgru59RXvPhPUtL1rw/Z6xo8cS2t1EHQIgXb6qQO4OQfcVa17VrTRNEvdW1CYxWlnA00rDrtUZOB61hLNJ3ty/iy45TTWvNp6L7z5n12w1bwj4dla28WeN7eIzGREewjgid3k3SYLAEZyx+tbGk2cd1MdX06w+J2oTXUSRteRyoPNRM7RnOMDJ/OsWSHXPjB45N1fGS0RE3hRhl0uA8pGAeDO/Ut2H4Vr/CfWtS8AfEOTwrrDhbO7lWKdV4iV2OIrpB/CHI2Mo6HFbvFyu6aa50r2/4Jwwp0J1OVt276f5dznH1Kz0/4hSBdY8VaHdXWbSWbVVW4QXcZUKkkak7lKuoyORxzXS6hqsOqeGHh8QeGoNZuRqjaULe2w4mkDFS8e/kDgmubOm6FL8WfEnjDXtcNtBpeu3E0dnNauUmMQBULKPlDFwuQfQV0/guCSysfBL3oJm+0T6pcDGSXMMkp/wDQv0r4rPYYfEYinO3vuXTTo77H2mUutQpTje8UtL6rcwdN0WO1u2tvBHiu80O9RsyaNqyM6g+gR/mA/wB0mudm8N65d+LYPDur2VvB4j1eaS5Ovw3JAihjGW2quCNqjABrX0fxlrPjCz1+PxEtnqtvFZySwNPbp5lrK7hIQjrhh8zdD/d611XhWyTUPjY2mT3D40vwsYWlJy26U7S2T3xzWGKdbLajUp8y5W9dXpa2q31ezNY4pYnDOpFWs0vLXsunyL/hG7uvBvw2PirQPC9vLplxIry3N5ek396pkCCRvlxznIXPApvxA8E/258R59F8P6Xp73t/bHUr++1OWWRLc7hGvkopBVjt6+1dBpnhHV7jQNN8My+MNMvdA06WEmK3ssTyLCwZVZxIQOVGeOaueKrW4h8YjX9H8Z6Zot9JZrZzQ3kKSqyBywIBdSDkmuL6/lMczp1KbdrPnfvavS1+v6HE41XB66lD4e6/HoXgLTrPVo7aGS3nubNRZAiJvJlKFgDk8nnnmin3XgrSB4d0rTdQ17Y1t50huN6x/aHlYO74J9fT1orwK1PAYirOraWrfR92axhOyOl1bwN4V1S21O3uNGgQapKk148JMbyyKcq+4HII9vU1ylh4d0rVvjD4o8OzRyRaePDWnJH9nYo8WyRim0joRgYr00muH8E/P8evGsjctHpWnIv0O8/zr7LDzm+bXZfqjDExSirHLeJL/wCDvhrxRf6fJJrN3qC2A064t7KF5o4v3YTcTjaJNoAJz+Fc7L4s+HwvtKvJLHxvKmmktcSNDH/pY8wSZlGc4DAH5cdMVy9xptrrHxuutFvw8lld+IL1riMOV8zYmVBI5xmmeJND0XSYoZtL0yCzmj1h7cyRltzxMZBtbJwQNoxxX12Fy2lKMOeUryS6/wBdzGnQlKm6lz1PXfDOm6f8J/Fni+x1x9WsL7Q7gaYDAI/JhmfzGBIOWbcQMnGMV5d4Wtov+ET0/wALrruniDxRbibUmFxHutDFyFHpldi89CDXps2Yv2M5NpP/ACB2HJ7ebXA+HfBtje+GbG7mvrrdNbRuyiG2KglQeMxZ/M1y5fFTVRVHdJ2+48jGxnO1meufsxW2qW/w7kuL7YILu7aa0VZA/wAu0Bm46ZcMce9dR8YIdLuPhprketXT2tmto8rSRuquWT51C54Jyo471lfBHwvY+GvDdxJZXF3Kb6fzJBMybVKjA2qiqq+/HNZf7RuiWeo+HbHUrguZbGUiNCFaNt4GdysCCRjg9Rz60rc+I36ncnyYdadDzbSdQ03wH4MtPEdh4gs77VjCs2tWSXyE3Tv1ZVzw6EgDHVQR6YfB4Fh8X69oNu/itF1vUYJ7rVrq3dJyVUxMIFGcIq5wpHcE15fq+oHT7aSaGx05mQ8brOPH6AVufs+ahN4m+I9k11Hb2Zsg9zGbKFYiWRSQCcE7fUAjNepVw1OClWj8Vt7f8E8DDxl7WKk9L/10PTPhiyT6PrF1IVkjutbvXBfBDr5pAJ/Kt/VtLt9SFu7SXMEtqxe3ntZjE8RIwcEe3Y8V86mIaha+HtPunla1XTpLoRLIVBlknfcxx1q5DYvZr5lhqeq2TDp5N7IAPwJIr5inwBjMz5swoYhRbk9NdLafofZVOLcNgZRwVWk5aLt1Vz2PUfD+u3hgtpPEourAXUNxcrPZRi4kEbbgvmpjcM46g1zF5GbjxF8Q7jz5YIZE07TriaMkGOFnzLyOgx1PvXQ/CXUr7VPBFpdajdSXVwJZY2mk+84VyBn1OBXEXM12134jt4b66tBe+Kkgne2lMbtGtuSFyOcZr5nKli6+PnQrSUpQaj5fGr/kezj1Qp4SFSlGyk0/wPSPA2j+FbL4oW8ngqG1SytdJkW8e0bKM7OvlhiDy2Ax9a5rQ4PAY8Ga1q/iRdMu9VnubuS4+0lWmLh3CoM89AAAPWrfwjub7SfEfibS4dQu7i0h0oXcSXMpk2SAsMgmuHOo65deE5PEUuvX39oC3+07wsQG/bu6bOma+uweHxLzjFO0Xyxit369jx1iIx97l76dDf1m08OpNpGj+MrlIRp/h+wS2W6yMswkMhHv90H6Cim3Gqa74g17Vnu/EGpQpa3Ahhit2RERQinptPJJzRXp5ThcSsHT92Gqv16u/YzeJUHy2P/Z">
            <a:extLst>
              <a:ext uri="{FF2B5EF4-FFF2-40B4-BE49-F238E27FC236}">
                <a16:creationId xmlns:a16="http://schemas.microsoft.com/office/drawing/2014/main" id="{F16ECE60-4D26-4F2E-8748-412190AEBF0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705600" y="4038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AutoShape 22" descr="data:image/jpg;base64,%20/9j/4AAQSkZJRgABAQEAYABgAAD/2wBDAAUDBAQEAwUEBAQFBQUGBwwIBwcHBw8LCwkMEQ8SEhEPERETFhwXExQaFRERGCEYGh0dHx8fExciJCIeJBweHx7/2wBDAQUFBQcGBw4ICA4eFBEUHh4eHh4eHh4eHh4eHh4eHh4eHh4eHh4eHh4eHh4eHh4eHh4eHh4eHh4eHh4eHh4eHh7/wAARCACMAI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wp9QFxpdxJF4IY/aLdkglCIQu4YDdOozmrOn6n4aghSOfRZ4XRQpElgWJ7dga6Xw7oHi2fUY/CNro0iapbSNDcTXELpbRxrwJN/cEYxjrmqkGtXWky3kWsRRJq1hctEbNc7pGVvl2qeTu4x7V+jUK1Fz5vapy5dbxVv01PiK8Kijy+z92+lpO/wCuhjXV7oV5azjT/C8t47RukbrabFD4wDng8H+VMtYfBcMcKavpt1A0aZZZVlUOwHqDjJNbUE154e+06T4gsxZanERP9m8wM0vm/Ou31PzYwO9XRezW1zqNpq+nvZXGnEfaoJGVsAruH6VVNUa9pOceeS25VbQzqTrUG4KEuWL3Und3/My/CFv4Yj0m2muo9LkO3zJVdlz64Pf2rK0bVNK0OWy8TaLdW1vrFrK0xjEmFkQsd0RHQZU4rU0WGzku7mDUdBisrlx9sUTxKCYpSWQj2xUumXuj3FzrU1vBCsEc2doiAAUIBkfUqaz9jTxVKnH3bNNeluvqae1nh6lSS5m00/8AgLyPVPBVxZan4G1XWE13S5hcWgjjjMmwW8XmO+2bqQzPI4Jx6YrQ1q0vdUg0+7hTTLqXW7i583y7tRHAszozNHnBk2pGV4GcnoK8N0rWbjw74istSsfDd61hqU0MxhubZ0jl8tt4KEA5BwCQAeBmvXtO0tJvEPhOwiuLG9H2aK9+0pKAYj57XEhjU8/PlVH+ypr4mtTVOo4KV7dUfYUZ+0pqb0b6Mm8a2GoR+BvGBvls4ks9Mvo4VgmDvMZ5jMZHHVDgIoU+hNUfhj4PvviZfJa27SWvhm0CrqN9HwblwBm3hP8A6Ew6VmeGdIv/ABZ8VJPAiW/9m/2lp8w8R3W5XeZFund2TBI3EMiAnkDPtX0T8UNV0/4W/Bm/l0O1islsrZbXTYUGAsrnYh9zkls9TiueVWUU4x6lypq6bd7HE674pvtW1+T4X/Ci8s/D+n6NGIb/AFKNVZ4z/wA8oFJ5/wBp/XP4+KX6eM9E8T3+l6x4y1621K0O5p1v5MSoeVkXJ+6R+R4r0TwqPhVeeF9N0S28SWdtq9sm9NQWU290s7cu4ZsZyxPB4Neb/HXUNQXxHpemeJCZNTiX7LJd26ZF9aswKSKB/F95SPU8VFJToYjmkuaD09Dx61aeJvGm+V9D0j4a+NvilYeFLjxZq8v/AAkXhJH2tFfhUuJIOjyxtgZHorZ3VR+KvhSTw9o0Hj74dTJc+EtSC3E9tsLrZ7+d6gc7Ceo/hNdh4X8GnULS11DxlGrRxoosNFZv9FsowPlDL0eTGMk9O1dL8H5rWzu/GXgX5HsrGT7XaxcFUguEJKD/AGQwb86dCpXov2y0fZdDsweMUp+yT2Pm/UdY1yPSWmv9HsdS0y4URtNa3GPlfgHDDjr17VX0TVIbPTI7TxB4evBLDmMTGxEodB90kr3x1rb8GfDjTLv4JXfja48ZX2hBbm5iliaMT28qCTYqiM87ieOO9Yukaz4m0iKK2vdOjvIogAk7ubeRgOm7f8ucf7VfQYbMqdSV5O3qrr5nsqsr6uxkeJo/CGtvb3Ol39pprKrJKrQmPfzwcY69R+VFXBrGp6NqN7Jb+EdZmsb6QXMKramRY3P3wrLlSM4PB70VTr0ZO7mgcteh6Lr3xI+IOn33lXH/AAhell1EiWd1cyPMiHoH28A4qTRviA76hHrXiLw/4XvooWRJ9S0qcSzWoYgB2Vhu25IGQeM1wnizxdDZ+KvEENmlvNqmqX+6wupGU2/kbQElLdNoC9PUVwdray3ErLapq2qyiNvtn2G4kkLqTnnauFU4zj6V5yrT5VOUtPM8iOX05p2jbzPsrxZH4Zs7VvE2vWNlINPTzEupbcPJGD0CHGck9B6mvJPEHibwLrfiNdY1TwFJNfqFH7/UIIpJAPu74i/J9jzXlscmra5YGL+0/EN4jEvHG2sZWMow27lYD5lP6io5PD3mvNClprhljlElx5l/EchgWJz3J65+tdkoVZ+9TtYjD5O4L3nf0Z7J4h8S/DPxDPFqXizwVq0L2sYU3JtvMRYx2ZoWI2j3qxqGl/AnxNqthcjV9NSYxxwJb2t4YkmUcIjIOvXHr614QND8iMGxi1OKXU3jtrRBfIWdZMBlZFGW6n8K9A1n7BpV7Dc6owt7C21u2jv2aAKlq8cz7UUY4/doCcdcgnrXlYrHSwteFGaTcvwNZZSlBuMmrI6v9pPVn8Paz4Gj08rAbd7nyo1g8zaPLWMBUBGThjj6VU8OeIPDNn4ktj/a0WlaZbBJIl1C3kgn8xLbyFQlht2gFm69TXIfFnXrbx5cN4m1K0vYLCCNrbw7aRErc3Lk5MpAycHAwPQUvgzwr8RNQ09m8K+IdM8T29rbxG7ju+Y1mcEmBHbklVxknGCcV01KcPaXm9ysHRlGgovc9b/Zdt7K6+IOr3y2tpDd6boVtYyywzJL9qllmklkm3Kfm3YXryAAK7T9pPTJ9e8P6Rpdjr2gafdQalHemHVbsQrcKisAPXqf0r5u+G1zfaZ450r4gXGn2uh2Gl63Dp1/BZthJVctHLK2OGVSyjPTrX1F4w+HF3qvi+68SabqWkl7yCKKa31XTBdxqEGAYzkFAQeR0zzXnVY8lXf52OmvSko2ktGjx298CePdS04LN4D8Oa5bHpLZalG4YexIrgNe+Hnxettb028sfA+qtb6U5ezjndLnyCecKd3Kg8gHoa+grz4ReIV8OXtrY67YW8tzfRXTWNjHJY2boisCh2MWUtkEkcfKOK5Xw/4q0H4d+OdmteMtO0eztopI7/TV1ubUDLJj5cIykxkHPOfwqqmJnNWbv8jzMLlmHwsr0oNX8219zZ52ug+JJn+0eIvAvxD1i8b78k27bu74VTgCu/8A2atD1nS/GvjTUbvwvrGhadNpCRwpfxsNzqSSAW61lN+0VrVzbm60vVBczyOxW1GkosMShjtHmvKpPGMnFA+PfxCvdMmtbi38GW0syMgla5ckKQRnapIzz61UnVqxUbIvD4OjQqOpFyv5vT5Iz1guF/ZL8LtH8sL62007N91QZpNpb23bas+DV+FN34VstP8AEmpa34W8SRQhLu6mkfyp5f4nywaNlPXHFY3gj4rt4N8Fw+DtQTwt4j0qFWjMRd1kdWYsQRhlPJPpUtn4x+EutXkdnN4b8V+FzK6otzZz+bagscAENkAZI/hrCVJpWldeh38yk7oz9ReHRvEV7pfh7xPJq1miRy/bdDuWt0cvu+WRUO0uMdR/eoqPTo9UvoXvPDfh3Xn055XSOVZrOMyFGKkngdx6UULG0YLllNXXobLAYqS5owdvmcBqK3Ajn1aKB4tZ1C9+e2TTlWCOU5VY0OMYDEAe+TXuvgfwvq2h+B7+LQfElzo66Z5mHtUQfabmMfvZJSQS4LhgBwAoFYHhKD9nKz8RabeRePdcnltbtLiCPUHlW3MitlSxMYHX3r1W58A65e6fe6To/iHTx4Y1ieS4a7TL3KRSuXkjQj5GyWID5GAehxWFXNcLUqJVYtQS6rqelhI04t83bQ8K+MdrZ3Hifw94iMOnWE3ijQI7u8M2UjWdSMuMdCwrntOs5tZ1u203w7o2larqbSvGsFqXYMvTzHY8Ko65NfUfjv4M+G/GF9pdxd3+q2KaZZCygispFVfLHqSCew/KsD9nWx0vw58LNR8RtG0kjXN5NcXLAGeSOF2CgsevC8CvMqcUfUMutSjzTvZfPYyUPeszhPhPf/C/wFrFzea5cXeo+JopHgluYtMdre1KnDJCAOgxjd1Nd1441nwL8YPDN54S8P6tHNryr9usYZbWSM+bHyM7lAIPQ+xrkJ9W+Dd9PJqN74D8Y6fLdMZ3lt458MzHdu/dSEc5z0rqPhHN8IB43SXwpeauNemgkjSDUknU7OC2PMXGcD1r5/M6Vm8dUp1lWWt2vduv/bTloYl1J8kZwcX2ep5f8P4tai1TRfGXnWWp+Kr3UJtNtfD8keEtI4xiU7usTKBndgjBA71oeNL2e78aajPYx3ngnXJUS1W0TEZkjwXubyfA2PGqgqpHORnINdd8RtKuvDP7QWj6x4Tns7W88Q2Fy9/Hdx5hPkruLE9U3AAFh3GeeRXKW80vxU8XumpapZ6AdWtMgzTI32XT42+WNQxXe08nJ6fIPevusuzCOPwsMT/MjeFJKTUtkc/ZSeHbXSYr+41PGiXqPo93pbKyzWlicGC7ORy5cNIxGeHB7V9K/APxhLqujjwlrVzHJrukRKqyqcrf2nSK5Q/xAjAb0I968y8Z2Gs+G59e8PXnjbw7Lp/iLT21DUby60wxrBHF5UCRRrHIwO8AgKATw2Pbyia4vL7Qb3xdod5aaDpGmXJ+yWFtPK0juSUeKNsiSBZQf9Uc+vFbuDqq1jHEYmHJap02/wAj0H43eOda0T4/2cnh3xsL/wAh4lOkwnavms6p5DEDaSQ2T3AHPNVvGt9ffD/xVfw+J/BGh6nceILu41S3VJ1k8lCQChZo+fm/nXPx+E/FOkeFNPjX4fJBr1vet4jS6N/E+9YmUtGIxlsBGUbSck89a9d+MXhG5+LfhPw5468EzQTX0NszRW8zbVuIpACybv4XDDHPfPSsbRo1Y+0fuvc4lJ1qUvZr3lsYfhnR9U8T+HLHXtL+EPhmayvY/MiL3sKsB05Bj4PFcx4m0PVfFlnrfhXT/h34e0O5tJ1t7i8+0RnypBh/k2Jk8EfnWp+zT8R7jQdTj8Aa9DJb2s948FqZRiSzus/NA/8Asls4PYnHeuv8JyCfxP44mHX/AISGZP8AvlEFeJxHmOIy7DSnTt0tppZnp5Ph6ONqRUvO/wAjy3SPDHi6+13VtGTXNG0NtN8mOQWOnBmdXQMGBb8vrWo3was70D+3PFevamOMp5oiX8h9K7Pxb4MOr6r/AG1pOt32h6t5Iha4tgrLKg5UOjcHGeD1rzPSJL64i1Cw8QeJ/iNcarpt29tcrotrC0BxyrBsAgkY4NeNgs5q5jS5qdT3kldWejPoHhMJgrKdHmPVfDOhWPhrRLfRtLSVbWDOwSOXbJOSST6kmivJJUtFbG341ye58pf5GiiWCcm5Sk2/T/gnZDOVCKjGk7I9f+BSeEPE3wK07Qbq10vUL+x05oL61mhUzQP82NysM+nNZfg74ajTfhDa+IPDnjHxVoUjaQbx7S1vQYGlEZYkKynaCR2xUniPxp8CfEGp2+o6xdT6dqmzatysFxZ3GP7jMoBP0Oa5bU/sutac2jfD/RfE1vY7DCuoatq1xDbCPGPkhDbnGOmcCvolmEJRtXptetrHy1PDTqtRpq78jtIvBJuvh5aeKNd+LHjW3EumrdsH1SOKPcY920fKOM8YzmvLPC3xhsPDvwPsfD8XhnUNcZklj1KZt8NvGsrtkeYASWIPUdzW3pfw50XS9Pgk8Xa7c61HbKPLXULki1hwOioTj86uSeO/D93MPDfhXSLnxPO6FRZadbgxFOhyThdvPXmvLxlTDY3lhTpOSTv2PVhlLoxcq9RQf3s4bQ/GFjLCp03T/FVpCigKLbVoLxR2Hyyxg/hmu2+EeraNqfxU0VbjWNekvoxObeC70yKFWYxHdudHPQe1ebeOvAPiLwT4h0PWbiwTw7aa3eeSLCyuhLJGBjOS3yAkHgZxXU/DjVvAXhf4mWuqah4n1d7izimKw3FpFLvZxtwGhZju59K9TM5Rnl1SEJVLuL0vdej3PjKWAjSx0fcho97Wl8jpf2o5AfiT4e+0Xb2mnwaPcyX8iZ3GBmAZFx0LcJ/wKuB1DxHb/wDCGM2m6Lp/iT7deQahqjvpDiK0RCuLYTk5ZFVVUhF6buea6n4k6tpPj/x/YaxqegeNbPwpaWbW1xdW1uIpHYybgxQ5YxjvgZrlPE+o6L4N8dHTvhbcNq/hpNOiubyGW58wF2JB2E8q+CMqe+eKjhq1PCUsNVVmlr5Hr5hKrTg1CPnrpcW2s1sfGNv4i0Wy0/xFObfzbu00+2WG2sYz8yfZjnAcjOF5PUnGaxtFXw/4w8f32q6lr0XhqK2ia+nKssDG6GfJhVHGGZMfM2Mkk+1TW/iQ6QdT8SeCzDbaZCUa/wBKvW2EzN95o1HKdVHvg9q7PwBBr3hvw7psuo/C6xvtW1y+ZhqWp3MQMssoaReNpZRtU/5NfU1OVJRjt+B89GU03OW+3n/kB1fwPqPg5Lu58ZeKtb8U/wBmsAkFzcyeXM6glMRqABuA4J7V3n7LfizTYNV1XwHZDUI9NXN3pIvoGicHA+0QjdydrnPrg1zFxqXxD8K61q2tI/gHSm1q9to5IXvGc25CiMEAYG0AZJrE1LUNS0O4TxJJ8TfBN5e6fqcmsLa2efMmkf8A1sQfJ4ZcjH0rlxNP2sLG+Fn7GatsVvHP9lL+0HrEJg1Bb0+KbNoZI5FEGCYywdTznPIIr0LwHqtrAvjjWL64jt7RfEt68kshwoCsBnP4V5R4r1K31X493Ws2Tbra+1bTbuE/7DiMiqkWsPqMeqWs1qZdIsdbuZ2tnOF1G+lmYxRt/wBM1Ub2+lfO59l8sbhKdFPe1/lf/hj2ctxsMJVq1ZdG/wAkdp4t8e6pq1sl1DqzeEfDsuRBceR5upagPWGHqqnsxx9a53TtO8OzvLdWngPxZrs8zb5b3V9X+yNKf721T1+tQeDrfxV408R3f/CKwW01wh23/iG+TKKR/BEOiqB0UDpXaaT4F0jVtcufD978YNUutdtkDTQWbpFGpP8AdBB3dsgHNduX5HhMLTUNflp973Z4GZZ1j8VUcotL1vp8lt82c0bVLdiqeFfGulqekWmeIRLGfrv5FFb3iu18U/D+7j0+5juvFFnMpNrdom2Vdp+ZJQOCeVwR1zRXrrKcBJXcpI8N51n60hCMl3UnZkOlav8ADLTb8XCX0+vay5O24mikuriVvRcjGfpS/EXxr4o0jQ/tb2tr4VWeF3sY9Ty95d4IHyRKCEHPVquab4lsdF+KGi33iDWNPurHQ9RubI6rbQbY5hJbBh8q5+YHjjPaoPiZ438P+JvieNc0u1h1aytdEitrY3sBSFppbnaH+cfcGfve1fIRw+jqVoOU10vfW9t9Fqfq880nJKFBqEX2Vv8AgmNofiLwjfML2HST4jvNoZr7xbqiRwI2Odlup6Z9quyeLLabXU8RN41tbS7sLGS2WLwvpmI4IGIZgWIPoOTis7xrZ20Ul94a1qz8MSS2l9p0kuo6ZbiONI5ZMPGx7ED36V6l8SPiT8I9M8C654Y8O6jp73N3ZyW8NvplpuVnIwMsox+taTq1Yy9nyuOttLO23W3mcbq0lFT+O+t3f8jkx4D1Xxd5OoS+DfEeviUB4rvxFqojjIIyGCZyBj0Aq14Z8G+MP+E7vvBumw+EvDMllp8V9LNaWbXBKyMVVdzY+bg1tTfG/W9K8Dx6jpvwx1uTTrC1ijkvr9hbx9AoIGCSM+lY9jp3xW8Q+LL7xQ2uaZ4VbWLaCCVLNPPlWJMlQrN0PzcmuKvifYxbxElFPa7vr6ehtSqVqr/cR9bJL/gk3xT8K33g+30C98QfE3U3gvdWitr/AGbLZI7cgl2AX5uMdfevIdVk8JH4ka1J4FnFxo8tsLWKe7lJZ53VgZcvy2Mkj3xXtnwN+FfhjxNobeKPGC3viLWE1C5t3a/uWkj/AHcpUHZ0zgV5x8XNO0u3+MHiq3srVLO1txawbLVFVIwYhgBO5LY6cnmvVyqpB1/Zp6pa9EeVj51Z025O5xWraJb6tqWkwiAqdQ1G3tw6OHLJIwzlwfmbh+Og4xXu3iPwr8O/C+lQ3Gvx3N2vmCO3W6vJZ5JZDwFRS3LV5F4Oht5/iL4YRfMEjawjMjw+Xh0SRmHBxww7dK0fi7qOj+K/EV/Z32sRW72+of2faoXx5KRoS0ntukwM+gAr6Lk5m9eh51Gm6lkdfrd54Z8Iwwap4k+EK6Vpc8qxrdT+RLICemY8k9OeK6r4gWvh4fCnW9Q0zTtP8l9MkkgkigUAhl4IIHvXit14sfxf4dS88XNcG6sYbTTdPtPs0j78uvn3HTG4qMDvXbadcGb9l6/iUuFhintY9wIYIJsAEHkcVFo2ub1aaglJPc43TNI8GvYWN1d6V8RtQvhbwhmgRYkBRQFCn0GODSeLIY4PCzJovhvVNDsbSOV4/wC0JVeae7nZU38HsuevrXe3nw7+FOleTa6t8QNU0+8MKM0D60FKZA7dhW34e+Dnw51NI9QsfEOra3AkisP+Jn5ibgcjOKing4KSndtrbXT7j5ytjKjfvO0b/wAr/O9ip4j0WTQtG8CfCrSUvNOsdYmRdS1C24Z8DdIgYc725/AV1+s+AfhXJ4X1rSLPw6dIvbC0aSO5ltWhuEYISJUkPLYIBJzW/wCPvC0HivQl09ryewuYJkuLO7h+/bzJyrj19x6Vx9noHxU8TQXmjePfE1mmiF9jLYWypNfx453P1jBAwQOTmt505N2R1YDMsPSpSdTR/mWP2ePEOreLvh1aT+IrKVJ7QCCO7uBn7YoHEgz+RPfFFN+I/wATfDHwxfTNFutPuWV7fMENsoCxRKdqjkj0P5UVpZLdnl8lWp78IOz7M5GbVvD9tceFLi3sE0S303xA1te2lxCsP2Z2tpMhh0HVTn3rj9C1awle3ht4bDVJLjw9p2lCC4ceQssk8mRIe2OD69K6HxI2mWljoPirU9ZtNXjv/FlrqGoXyoBbsgDKQF5wiquMHJ9ax/HXjTRPEPxC1m88P+Gbu+0u+0e1t0WXTZVijVJGLXDKg3bADkEYJPevhsBSpVMJOnQTlFSe713XzP0vEzqRrRnVajLl6arZlrxBDp/hbSr3wz4g0rSIrPT9ZsJL2XT1dop43JZlZTliwA5HPBrsvDPiHRV+Ic/iD4ffDTV9R0ltKW2XyNNW0iEqyMxcNJgAbe/WuDu9Vj0iTRNJm0S/ksrHVodUuLq30m6QTwoCZGZZcsSvGTkjBFe1t8dvDck8Nla+GfGV5PcQ+dBCmkNukiPAcAn7p9elaSoVacp2pOzb66Lbf19TklUU4xvO7SWtrGX4ju/iJ8WvhtPaaV4X0XTNJ1iEeXPd6oXlVQ3XYqYHI9TWNa+Gfi5D4k0jwlN4r0HTzPYPMs9tYtKY0iKrg7iMk7hWNB8VvGXg/wAJ2vhOx8GtpGoQnMd1rMixoscsshj/AHYOecEcngiudtNZ+MXjfxMo+2XcWr2dqyhrEw28awOw3YfuCQPetKOUzxPuyhHlW19bP8Tmq5nDCaqTuz2jw78FZ7HSpLHUfiJ4mnt3mknkhspFs42kc7nPy5bknPWvnLxbo66P8S/Fml6KklxZ2t55UTXEnnysfKTcS5O5iMkj/wCtXW618KfHlrZTa1q3iiMxWym5uLSfU7mYXO0ZKNgrjI4yDXD6/Z6LpfxF8Q2NjZiC3GpFbeDb5nlgRjC5ZtxUliCM84GTXrYPBVcNiLTnzXXRHBPGU8TSvA3/AIdwyj4meF0urKK2lF/KfkTbu2QEDnJz16+9SS63rGn6fo15Z+J/CkKxa/cXMFvJaB54HZp8tMS3I+Y8cdR6VR+F8tuPin4WjgZ5FVrob2j2F/3Rwx55POM+gA7V1fihpte8b33hr4f+BfDlzNZMDqGp31qpjSRuce/6knPFes2lK7NMJ/Ko8zZR8T+MfGuvX+iabe/E3QltZNQjkVrawiRLd0BKyHnnGOme9XIGkX9nC7MlwLqS61BwZlUDzd12BuAHHPWuel0rxT4Y0aDxhrPhXwdrWi78XkNvp6Rywpu2lhhRx789s12Pxc1TSr34Q6fb+D2ttmp39vHp8MChAxD7jhcdiOeKmrKOrUbI2xEJXUHGzZxdxod/ret67puiQDXp/wC02mMlpcW27AcEhhIPMBGMd14r0v4b6f8A8Kw0nW/EXi/Gmtqk8awWETJLKSoOABGArOc/wjjHNcO66R4X0qHQ/GGgTx6/a5XStQ0wsj30jHgrKOVfceQ3HtV290n4k2zabrmv7fFTWkDItqrhbi03HJK8ASvjAJ4PFceHzSjJqNR8qvZPozkzLh/GRot0Fz2V2lo79u3/AADrLz4oeNryZ20nwhZadan7kup3vzkepROn0zUlh8TvE2mSQTeKtN0ubTZJVjlutNlbNuGIAYq3VQSM4PFcr8P7Twn46utYl8SShtURnjstKvWMbWsYX/WeWcbmJye+MVn+LdH0nQ/D2iapYZstH1SEWGrWqlmSOV48rMgbp7445rZZrhvrH1dJ72Tvp/wx8o8BiowUpqKfWNne3re9/la52/x4+Ed78RNY03UtP1K2tWtrZoJPNUncN25SMfVqKwtL+Mup6Tp9vp1xD4d1VreNYhdR6uIjKFGAWUqcHHXBxRXc4xvsa06mNhFRptcvQ80v9RvPFt5fRWelvBouoatNd6Vo8YAM8rKBlscBFwWJHGWNel/DuHWdR/s2DTvF2neGxN4NgguJLuBZBKnnSIVXLLtI9a5jwZpl79gv/EUumSXsot4zHNplztl0VckmMJ/EQnzNj1Awam8PafBr83hnTrbR9O1aW6sLyws31NvKET2935gb7pwxQ8jHRjXPOFOCcaa039X1Z91Ok6dON/T5Ho99qkV3q97p3iD4xaUo0+x8i2ktLWBRMs6FXQ8tnlVHrzXOeHPFGt6Ofh34g8PaXb6vd6hpM2htBPceSpkjYEHdg4+4eK6jxWniZP7P8Npp/wAOPDcN9PvjnikLmFoCsoyAFHO3+dcRrFpqcXh7xNo9jrGm3+taBqCeItPutMwYyj5aRUXJxg7uD7Vm6UasZU5rRmLcldrc29W074ifE+O41mbRvCem2uqactg4luJZniWOYvuxjG4NkfSvN7rwXrHhu9lvr7Vo7eG21b+yby10+eWEsrAMkgO7O0krxXqvhl/C+oeCQY/iNqCi7t5J0iN5HbeXPICxB2hScMTxmqEX/Cr9T+HVpBqrW0Wq31tEk89rAZ7wXAwNwOCdxZa66GGpUIKFPRHzlXE1Kkm569NEcf4o8P2cejS3dnAZL2023ELzyNNyjBsEMTkEAgip5/BmnaxqN5rF18ZvCsVzqUxubgC3h4ZwMgBn+UYA4HpWibGOI6xdavp3j+50a2QSQypbx226MJ+8L5weucY7V1ctjczWvhaHRvhnqEVtpN1HMPPkti0sPlMm0ncdxO5Tz6V1V40qs+eEbWVjDDzrUYckp7vy/U8t8M+C7K/MOtP8aNI0jULee4iiIMSOgDshcYccOBnOOhrHsLGbwXoZ8TaJ8QRdvba2Rd6bby7ftMaSlRMMN84ZQDj0NezarNJ4v0bR9U0H4bjyrfVobtmZ7dGdYXZZIyOvOCMHjNaN54ivtVOreFf+FXT7ltVW6gF3bptjmB2kY9cH8q5nRi9f8zqhjalOScXtvqtDkLf4haNq3gRvDGj2upeIdR1CzaJre3tsRWxcdHc4AAJznk1maLpLSatJefEDXH0nX9NgB0wqVjtbaJR9+LtJn+IdfbvU3gbwr4r8P6Q1x4WlW3u4pGh1PQtQbchlXujj7pYYb05pvjPxfZeIrKDwjrfh9tH1W7mCNJqgCw2gHWSN/wCJj0X9a+PxWZzxNaVCDXu6P+ZeqfQ/RqMac6UK9T4raaaP0fUu6r4utNb8Fra+IvDc895fYj05XiKQ3bk4SVW6xdmIOCB0zV/TI/HPgnT4I7wN4q05Yx53lDF5bHHIXP8ArFHbPNWbwato+mGz1qx/4Svw/tAE8UYNxGuOroOHH+0vPtWV4Z1rVbjUb6LwRdR6jpFmigW+qysJDKeSkZ++qqMD5s+lefZOLUUuW99dv+Az0dYzUpN81rab99VsyJYdD+K2tm6ufKtrLTi0cMAIiv5JMYLyY+ZFHZR1PWq+tjxH4T1/w9aLqFz4s0/TpzdRaW0QN3FCsbLu3AYZFDcBsZOAKx7bT4fEGpXOjyaBqV38QrmXzJ5g3kJa56P5iHCxKMYHU10HhbwlNLa6jo/iLUJE1SImK6NwredLMVIhcyE/Mqj5lRfXJ5q54uGCkpuWkem/z728zyMVRo42PsXBOcr67W/4Pkes+HbrQPEOlRaro1vaXVtMM5EKgoe6sMcMOhB6UV5foHhTWvEmqancaLq97oxhaOK7vNFUx22oTAEM5R+BICMMVJBJHcUV78eJ8AklUlaXVH51W4ZrxqNRnp6GTe3TWEk8viZm/tiW2RLiCTdpt63G1gjL+6mBJP1/CsfUo7e1GpR65puptb6JrFvrL29wwWaSznURTfNGcEbgvIPNdHo/iXXtT07WIfFEFlryyQ29taWOoxAxWkokMW5iPmywR2OOcisW58B6Hqet372mqa3odgfDVjd/ZbVzcl2upCpt1DnlScYGa2hjJR0qL/g7H2Fet7SFmtTq9H0X4eWN9cjVfhT4h1A39676R5lsztLCUDhAWfHADd+grJt49S8J6lpo0L4S6tpt415dyKzGIfbLAndJCyA8sqkY57d61dH03yZNN0mH4y66ItLsRqdsX0lGW3VYyQhYk/OEY/LzxV2+h1PUNS8P3V18XdcW6M8htd2hRq9oxYQlpAD8oJYLznrVLG0076/cc1m+hxdxcX2galpEfh6+0hPB17qDahpl5qEDMlpOQwe1kI5QZJ4Nbt94s1XXFu9Jv/G3gDRktLyKQTwRszSFNsivH82OvH5iq2u+Clk0fx1BH8QNVujDaz391BJpUUdvfyRHa7Ic4GGGCwAPeqXhL4i6poeg6NZ6Xp9pq2nafFF9omvNOTfLvxhGf+Bc5RDyTjJ4rqjjef4F69DzsRhYc3NJ2+R00fiaDVm1jRdY+Jsl1bSIscctlpatHcRyJ86jCHBByOvpU9tc+JP7XsNL0fxd4pm0lbNw1wmg8xuhUIvKcgru59RXvPhPUtL1rw/Z6xo8cS2t1EHQIgXb6qQO4OQfcVa17VrTRNEvdW1CYxWlnA00rDrtUZOB61hLNJ3ty/iy45TTWvNp6L7z5n12w1bwj4dla28WeN7eIzGREewjgid3k3SYLAEZyx+tbGk2cd1MdX06w+J2oTXUSRteRyoPNRM7RnOMDJ/OsWSHXPjB45N1fGS0RE3hRhl0uA8pGAeDO/Ut2H4Vr/CfWtS8AfEOTwrrDhbO7lWKdV4iV2OIrpB/CHI2Mo6HFbvFyu6aa50r2/4Jwwp0J1OVt276f5dznH1Kz0/4hSBdY8VaHdXWbSWbVVW4QXcZUKkkak7lKuoyORxzXS6hqsOqeGHh8QeGoNZuRqjaULe2w4mkDFS8e/kDgmubOm6FL8WfEnjDXtcNtBpeu3E0dnNauUmMQBULKPlDFwuQfQV0/guCSysfBL3oJm+0T6pcDGSXMMkp/wDQv0r4rPYYfEYinO3vuXTTo77H2mUutQpTje8UtL6rcwdN0WO1u2tvBHiu80O9RsyaNqyM6g+gR/mA/wB0mudm8N65d+LYPDur2VvB4j1eaS5Ovw3JAihjGW2quCNqjABrX0fxlrPjCz1+PxEtnqtvFZySwNPbp5lrK7hIQjrhh8zdD/d611XhWyTUPjY2mT3D40vwsYWlJy26U7S2T3xzWGKdbLajUp8y5W9dXpa2q31ezNY4pYnDOpFWs0vLXsunyL/hG7uvBvw2PirQPC9vLplxIry3N5ek396pkCCRvlxznIXPApvxA8E/258R59F8P6Xp73t/bHUr++1OWWRLc7hGvkopBVjt6+1dBpnhHV7jQNN8My+MNMvdA06WEmK3ssTyLCwZVZxIQOVGeOaueKrW4h8YjX9H8Z6Zot9JZrZzQ3kKSqyBywIBdSDkmuL6/lMczp1KbdrPnfvavS1+v6HE41XB66lD4e6/HoXgLTrPVo7aGS3nubNRZAiJvJlKFgDk8nnnmin3XgrSB4d0rTdQ17Y1t50huN6x/aHlYO74J9fT1orwK1PAYirOraWrfR92axhOyOl1bwN4V1S21O3uNGgQapKk148JMbyyKcq+4HII9vU1ylh4d0rVvjD4o8OzRyRaePDWnJH9nYo8WyRim0joRgYr00muH8E/P8evGsjctHpWnIv0O8/zr7LDzm+bXZfqjDExSirHLeJL/wCDvhrxRf6fJJrN3qC2A064t7KF5o4v3YTcTjaJNoAJz+Fc7L4s+HwvtKvJLHxvKmmktcSNDH/pY8wSZlGc4DAH5cdMVy9xptrrHxuutFvw8lld+IL1riMOV8zYmVBI5xmmeJND0XSYoZtL0yCzmj1h7cyRltzxMZBtbJwQNoxxX12Fy2lKMOeUryS6/wBdzGnQlKm6lz1PXfDOm6f8J/Fni+x1x9WsL7Q7gaYDAI/JhmfzGBIOWbcQMnGMV5d4Wtov+ET0/wALrruniDxRbibUmFxHutDFyFHpldi89CDXps2Yv2M5NpP/ACB2HJ7ebXA+HfBtje+GbG7mvrrdNbRuyiG2KglQeMxZ/M1y5fFTVRVHdJ2+48jGxnO1meufsxW2qW/w7kuL7YILu7aa0VZA/wAu0Bm46ZcMce9dR8YIdLuPhprketXT2tmto8rSRuquWT51C54Jyo471lfBHwvY+GvDdxJZXF3Kb6fzJBMybVKjA2qiqq+/HNZf7RuiWeo+HbHUrguZbGUiNCFaNt4GdysCCRjg9Rz60rc+I36ncnyYdadDzbSdQ03wH4MtPEdh4gs77VjCs2tWSXyE3Tv1ZVzw6EgDHVQR6YfB4Fh8X69oNu/itF1vUYJ7rVrq3dJyVUxMIFGcIq5wpHcE15fq+oHT7aSaGx05mQ8brOPH6AVufs+ahN4m+I9k11Hb2Zsg9zGbKFYiWRSQCcE7fUAjNepVw1OClWj8Vt7f8E8DDxl7WKk9L/10PTPhiyT6PrF1IVkjutbvXBfBDr5pAJ/Kt/VtLt9SFu7SXMEtqxe3ntZjE8RIwcEe3Y8V86mIaha+HtPunla1XTpLoRLIVBlknfcxx1q5DYvZr5lhqeq2TDp5N7IAPwJIr5inwBjMz5swoYhRbk9NdLafofZVOLcNgZRwVWk5aLt1Vz2PUfD+u3hgtpPEourAXUNxcrPZRi4kEbbgvmpjcM46g1zF5GbjxF8Q7jz5YIZE07TriaMkGOFnzLyOgx1PvXQ/CXUr7VPBFpdajdSXVwJZY2mk+84VyBn1OBXEXM12134jt4b66tBe+Kkgne2lMbtGtuSFyOcZr5nKli6+PnQrSUpQaj5fGr/kezj1Qp4SFSlGyk0/wPSPA2j+FbL4oW8ngqG1SytdJkW8e0bKM7OvlhiDy2Ax9a5rQ4PAY8Ga1q/iRdMu9VnubuS4+0lWmLh3CoM89AAAPWrfwjub7SfEfibS4dQu7i0h0oXcSXMpk2SAsMgmuHOo65deE5PEUuvX39oC3+07wsQG/bu6bOma+uweHxLzjFO0Xyxit369jx1iIx97l76dDf1m08OpNpGj+MrlIRp/h+wS2W6yMswkMhHv90H6Cim3Gqa74g17Vnu/EGpQpa3Ahhit2RERQinptPJJzRXp5ThcSsHT92Gqv16u/YzeJUHy2P/Z">
            <a:extLst>
              <a:ext uri="{FF2B5EF4-FFF2-40B4-BE49-F238E27FC236}">
                <a16:creationId xmlns:a16="http://schemas.microsoft.com/office/drawing/2014/main" id="{7FAB1E4D-BDDC-49A7-838F-6FC15203691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858000" y="4191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484CCC9B-6843-480F-BEB5-32861AA338E1}"/>
              </a:ext>
            </a:extLst>
          </p:cNvPr>
          <p:cNvSpPr/>
          <p:nvPr/>
        </p:nvSpPr>
        <p:spPr>
          <a:xfrm>
            <a:off x="248034" y="4684273"/>
            <a:ext cx="1459437" cy="480717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bri"/>
              </a:rPr>
              <a:t>KS1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06154773-3255-4F69-9857-AE68204092E4}"/>
              </a:ext>
            </a:extLst>
          </p:cNvPr>
          <p:cNvSpPr/>
          <p:nvPr/>
        </p:nvSpPr>
        <p:spPr>
          <a:xfrm>
            <a:off x="639255" y="5609345"/>
            <a:ext cx="1459437" cy="480717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bri"/>
              </a:rPr>
              <a:t>KS2</a:t>
            </a:r>
          </a:p>
        </p:txBody>
      </p:sp>
      <p:sp>
        <p:nvSpPr>
          <p:cNvPr id="35" name="AutoShape 28" descr="data:image/jpg;base64,%20/9j/4AAQSkZJRgABAQEAYABgAAD/2wBDAAUDBAQEAwUEBAQFBQUGBwwIBwcHBw8LCwkMEQ8SEhEPERETFhwXExQaFRERGCEYGh0dHx8fExciJCIeJBweHx7/2wBDAQUFBQcGBw4ICA4eFBEUHh4eHh4eHh4eHh4eHh4eHh4eHh4eHh4eHh4eHh4eHh4eHh4eHh4eHh4eHh4eHh4eHh7/wAARCAB/AMo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sPA3i6x0XXdQur5ZXgvCxGwAkHdkZ/A16PL418Lx2S3X9ooQx4iVSZB7FRyK89n+DF1E5MevIYzypaI5z+HFWrn4S3dzds8OqQRAKqIvltwABk575Oa5PaRjopmMYVlfQ3Ne1vStRtitrONpGAGXBrgtQXbIWXbgHBwQcV1J+HGpWmlmP+2I7iffuBIbGzuPzri/FEL6YyI9wXK9QEI3fTNefWoVKjunc0nUkkmxsksZDNuUgDv0HtUU8i7RuYbOMHFZNlJNqNytvbuokZlG3bz+PvV64t/s9x9lM6SybtmemGrD+zZ32OZVucjuQHkI3fKOD9PSpba88mMRxnjnJxwK6bw94D1W+kV5JAkLEAsY8jB9K6fTvh/Hp6TwzSW8zSoFEm37hxXTHCxpu02XCE2eQamjXTNHMxdP4TjjpxWZH4e1DYLuC2dYQDkkYDDP6167rfgmz0yGH7XqsSJOSsYWPIyOvOals/CK31nDJBr9sYcYCbgSgHbrx9K7oqmo8qZk8JJu7PCdc1S+W1+xMGBz1I6D39a5m0S+uJ/8ARIzu3fM2OK+pJ/AOmLHDLdQ2N9NCSzIy7fPz0UnP0rjJPh7Jb+JLbR/tNnDJdW8lyGQny4WVsbPfrxWL5IL93C7OrDYKM5XrT0/E85ju9RsbRzcW8btt5IbOBWdJq0UzG11RPtGnseQo5iJ/iQ9j+lem2vglNR1K40+41Y2uyN33bQVYL1x6Zqh4Z+F8WveH7PVZPEFtClyrGSF1+ZMMR/TNXRpOmrzVvQ6MVSoLShfTvY8r1rS7zSrqNUuGubKcb7eTjDrn+Y7iuo8KWf2fV9LfPPnbT7jB4r0HxD8NLbS/CLQrrC3sP2jMBWLHkMejdeQT1HvXB6AL1PGOn6bc2rRSRy+YQT1VVPzAnse1RWg21yo5KdHlqRINUhX+19Vhb5Q0jZAOAB1rgtWhjgmcpl/mySOv1r0/V9Em1DxBdyGO6EEknyvHGfm4I4JwOvFT3PgbQ5dKX+zzeXUjzyRytJCQYdqjDdOuSeO4rqp0+S8n1MKlCbm9DzHSrlrfazsynjGD14rttO8SRHTZmOwyLGXRcd8dDVTTvBV3BNH5n70gv+72ncBg4fpjbzVn/hCdbj8Jw6slqQ08josjrn930ztHoc+lRVw1Ora7HCjUgrnm1x428R6iz3r2Ns8aEZ2RNtGPx5rcn8LSeNNYgudPv7GOa7thO0Eb7kjcJkg8kqSR36VkPeWuj6W2kK5uJYgyuQhUEmpPgbqsWk+PbdrhisEyPE+0FvmYHbwOevH410ul7GN0tjuSjeKi9epi2s+p6LqDBJ2jmhcrtLBgDnkHNd18JLhdV8WQmdUSeFHfGOCdp5H51VufCc2teINUW1nRLlWklKuMpweB7E1zOl3lxo2tW17blkuLWcNgHGexB9iKJxcov0/MUOWTT8z0NRnwT4mfoZNQHJ57GvSdNhlGnW3yn/Up/IV58wB+Fuq3WPln1D5QBjIr07Srm1/sy14H+pT+L/ZFc9SN7/10RtS1S/rqdX4e1K8tvFNo81xfXcW4oY1kL8kEA4zW38Rra8a2i1rTbq8tx5aRXEbsyhyOAVweD61xWk3F79utZI7hU2yowVU2buehPXFdjrcFzqdwkMl00piRSqR52cd/qK7uZU5q7OC0nB8r0MXSJrgWayzXFyWMgH+sPeotd8PTasga2VTJ2LN+hq59le3tXO8j98GB79K0tBa5aORJrlYWbmMOwLPjklV6mt5QU1zpWOaN2+VmP4c8F6fori9vCr3BByu7Jz3PFQeIdF08ahpskaum+5DbRjjJFafiXVLjSDgxCdZBsEjxgKzHsPf/ABqjc3JvbTSbmMMm6fYyvFtaNg4yD61zzlZNrc66VJXsarTrDqdvidxtVpVKnKArjr785x7VViEl19qiNwieYm1GL85K9h7dag1GO7/4TW333BZTaSkOsIVR2Ix09KaN8l7D9mjubieJsRBeg4wegq4rmTvoTKMk0YGkuun2Mtis0E0guSCGJ4XuefWrGsvY6YbXzLYK7nzCEjHzDHAPpzinPpf2T4gW1rcxwQNKCsnmgOIyV3An1I4pnxB06XzrE216lyxYqX2lRyeOvXmvPjUUYvmaudtWhacVFO1i9pWqf2rYwTeSYzHciGQE5yRg5/WrN6Y11izXklJWjfPcOvFY3g20nh0mSdpAS9yzAL90BcL375FN8VW8kmn3l4tzK8yw4XB27APSs6mOowSpp6ihQlKq1IqWOn29j4nuGhk+0SRq4ijWQuZMkDAHc4Jq14CuorbQLqxnLRS2l1NFt256uWH4815Db3PmlZLK6u1u4P3wZpSCpHUivTbC6v8ASG1TUp9JnuLe98u5BEy7gxUbjjnqTmt6uLtG8Vr5mtfCOjLlk/uOrvdU8vTp/OVZrfaSxQNkD+97Vj28DeZO/mRvPsZkKKCNp9D6dOKo6hb6lqTIzW88EYGdn2lBwR3wO4NaE8kWn61pdikckyzK8IlBJC4BPORnsOfevM+sVqitJocIwg1ZBq+sNF4XSFZLdWii2hCMZZWzke9Ni1K0WxjgOpRz6lef6TdRRf8ALL5RgYH15qnfeZ9iurVlXykZtr9Tz1GKw/DcF+PEE2oRW8UheA/IZMZQEKD9crV29yV2aVIuKTOpT7CZC0l9Ikn2fy2UKcg/lyKzvC0SJolvdXGqXL2rRSQrAVJXO8ndjGckGtCK8u1KxQ2MP2gK/mK8oDM2c9Tzx0xVPUbzUdL0VpvsSwxxAqgW5z8x7e/PP4VhTcuZRvq/MiU2tGjF1PwvYW0Fxp99awTsw5ZTzgjIz3BxiuTs/Dken/FLR73S7VLcC2baq4xuCsNxHcAH+VYnizxLJpOmzztM8er3WfKZXy6k9ZPb2rifCXiW+0nxTHq0s807Sny7hpZC7sh6nJ6EV71SPJSavfQwhLnlseu/Du3x4n8QSZd1igY7yOScnmvL9b0W/Ntc63HGj24uFjlIz8pbp+HFetWt3LpuoLdAwQ21yrBpNgBkBU9cdaytCt01DwPq1usXEtyjIWOAXXkcdevsKxhKbV7bhKCi1BPuyCSN1+DYhkySLtiRjqOK2dH1q5j0izjKjKwIPyUVWv7Saw+F09vcXETTpdElARwDjBHfGa4SG5fyk/0iX7o70NPXTqTOo4KNl0PqHSNKVrlZJN6KhD8emeP5Va0e8s18cGP7fJNdTWbxiMKBEhDglcf3sDrSzag0E5htoVIUck9TiuK8OyuvxDfZMiSq0sgZ+nIxj1zmniayjKNldrcnBUY8k2/6Z6XqcO3gL8oyT3rnrfRtKuNTOq3kZ+1xuGQEkZwOMen0p1/qeprmJgN5OBlMVhav4ot7DVrOymcSSSTrHc7gVEQY8HPTjNdVTHKNNJR13RzU8PKpJ2ehu+KrhZbSybzVCR6hHNJxllVTknH4U7XrtbtftAyVh2yByOCCQcj8BSapp0DWbS3V5DbR+eqbCcyFS2CwHbAOeeuKm1aPRbPw4trpl4btLVGWW4ZcE5OVGe+OlePLGTxCT+G56EKUYLTVla+WRpFuZJ40EYID7sBQeo/lVG31LTWkEX9qIJmOF3NtDH0B6Vc8ReT4iuw8MjW8cYVXiEQUgkZDEH155rzO5voI/Ew0nWGEFmdyyumdyHnZx71yU6EsQ3ebOlqlGFnudpe2u3xzp29pWLwszZbO5gGwfT0rLtL601HxXqdu0ZtnRhMZXbIIQ9MHgev4Vn3l5cWlzaHSriaY28flwy3YxtVvlBJ9OcgmorDwffXZme81dpPN++IQW3Y7Z6Yq6cKcabdSVtNPvMKlSSa5Te0q+srTUtO8O2d69wsjSOzIQAmct153Entnirvivzm8P3yjC5QAY7jPNY2m+E9J0WaLUHa6luY3G0NIFOD1wB0rpYb86k7WM+mrFCXUBVJYbdwzuNYSw6qNVKey6l0qqVTVHi+uFIrxLxIFEZclljHGM8ivafGtnp1j8OVurO+mjeS0Xy3ypYrtBAx+n40eK/D+grYSxjS7XK/Mu1eM+tcv4gh17UNGs9P0eyihtI12yXUgG8n+6ueij1r0nyWj7To+vQ6MZLmfNFDdG8Q2P/CO2hk1BzPHEiSIYMuWHHGetcxcalqOoeO9Nvt9yLeK5VUEihQIwecgHryfpSyeEdSt5oorySCKeXcxJcHP4lq1vD8Hivw5qaxSWzahp7N88OQ/ykdU6kH2pKjh6PNOlJN/d92hwRlO6ujd1+7s7e6fzZpVhmH/ACyQOM+pH0qlpGp6TayFY7q/jBj2K3kDAGS3b3Jrs5cO/mxQ+ZGVBCumMgj07VVnWPYEliR1ByVK5FeLLHJu1jpleUk76HKm+sYNQa6uTOYnU7Gj+Zt3HJ9KzfGmsQ31jBb28t3JiXewlA9OOK6TVJJrSGa6063toGaVS8skZZUQjDEY5yOuPavIZLe8XXozJe+aswb5zzleeT6nivTy+n7d88d0Tiqic7nl+uedcazcTXTMZWdt2T79KrXW3z2Xpn07V0PxOs0tvEUUkaeWJo8uAeCw4JH6VkaDYtqPiKwtxkia5ij56Y3DP6Zr2XNcrcuhzJo+jfD+k2MttpVns8p5o1SVlOXIMYycmobXw5NZa8ujjFta/NhmPHQ4+pPStbxdc6ba3Fq9nIkPlgtkjaWwRjH4Vna3dG7vJ76RXMFw26Av3UenpWFByrNcrsmn95rJqnHvcjhstE/tyTwrrEsv2i8RSqqQNpHIXI6ZH8qtf8K78KL8vkXHHH+uP+Fcgli1h8V9Oa9u0bzbmC4eZz9wMA20k9x0r2hokZi20HJzkdDXnZkpwlGzeqHCMJ7o6uYQqkbQpGI5cHcRnP41514m02we+uL51b7UJSVlVypyD7HFdzDKLfS9NspF5jjTP1A5rhPENx/p0ytgxmRhjPIya7c1lKEKfL1Zpk0VOU32O68Jwyav4ek1a7IbyrbaGPeUDk/57muD8V31q129pcWVvcLFIjN5uTlhgjkc4rsvAmrxR/Dm9tSypJHKyoCfoT/XFed+I2WTU5mKq5RvMZlH3QQOv5frXDWqyq1Pka4SjTpVGpeZ2t4yvpkV8wwLoBlA6qAOf1wKsW2lNNpP2Yy+U5xNM5HOM5AFcrYeOvDMmm6XDrGqwWDwR7XikzkqCcHpznFdZpOsWuraHc6xY3CyW8zOYmXoVXgCuWFCSblLoTGMXNpGLeT6hqVrPrT6iEurmRbeV/LC7UQ4XGO/Ofxrzrx3pRtNUmR2eRpVWTcxySAnBr0Hw4sc3hm/iaQblmLg9wdq8Y+orhNR0vxFqWpEQ6TczZICSNnaV9cnjH4130HyNTTsaVIQp1JGlY+JkbTdPjttFS91EW6wySyDeGwOMD2/CtCK08UalHuvtUXT4ADiKMhGx6YFavhfRL3StLihuZbe1MYwRAm55M/3mP8ASpdSugZBvUgD0HGPpXi4rFwjUaprrvucKpczvKXyG+B9F02fxJaWjI9yj/fMrZLCu38S6NZ6MYVsgwSU7iCehrl/hxNLN4xijt/vIjsXbAC8f/q/Ouw8eLJFbx3M9wPlBHX1rswk5yovm7mkEoySic54uZf7PVABu2n61l6YyjTbZGLHDtuX2zWjrDLLaNn5pMdfas3w+BNZyc5KPkD2OP8AA1vmCf1a/mdteyR5f8Tob2z8QXE18hmjlHmRyxg4CdBn0xjFeheArqW/8G6bcTCQNt2Bz0lQH5WHrxxn2rN+K+padZWsMM0STXsgCxxN08o53Fv0xWr4I1uy1fwvbT2u23aGMwyQAj5dnYD0xg1hipueEh7u1vloc0puybOO8d6z4rk1uf7BcT6fBau3lIn8YHc+ufyrsNB1SPV/DtrqU0sCu0eJ1YhdrDrWd8QNV0KLwpJrzMBc48m3QtgyuDwCPQda4z4cQr4jivLOa6MPlL5qbF+U5ODwac6FOrhYzty23InPT3Tt/ELaRfSLJcazGI44GURxzYJI78cHuK8w1R1b7O6EnZkoOhOf6V3Nz4I09bO5m+33ReKJmxtAyQK4W/DmSASbdu4AYH869PJvZ2k4O5hJzl8aOJ+KPN7YRtnclqS3+zk8D9Kp2FtqXhrU9N1qNYHltZUnjjPIZhyAR9M10nxA04XmuxNu4aNI6h1uLz76K0PKRruY+mOBXrKjzTUXszNNRTZt3/xCl8R3Ns+uaTFbeScLJb5+X3KmupudQtrqzgeK+3xLH+5O3IC/h1rycIFuNhOAx612HwwtYdS8SDQr68eC3ud3lMig7ZB257Hn8cVFWmsNG62QOTnstS5qc1ikn2iRRLKwH7zrn86iXV5lUKs0gAGB8x/wr0C5+G2j72FxqV/IwI/u8/pUv/CtvD55+2X3P/TQV5E84oP4heyr9Ed7pml61eTCaO1Y26knzrj5FK+uTXB6/NI17cyRDpMT144NdTe65f38yPc3DSZ5ChsDH0FOEGmTP5k1nbvKTksU6+9c2OzT601FqyR25e44OUna9ziNJn1+9tpLPS4y8DMWkZshcn36dq09P8G3E7ldX1aQLISzRW+MduM11EjM0ccUMYjjU/KqDAFSRRMUldRks20Y4+71/nXDLMHZxhogfvzc+/Q8m+LPgSOTWLNtJEdtFDZAc5JY72yWPrzXdfCezu7b4bWlnebYlDSx4H3im84Jz0z29iKz/jDrlvplhb2sccU2puMqAcmGP+8R3J7Z964PwF4u1LQ9ejlkuJLjTbmQC6ids4J434PQj27cV6cadTE4JOO6DljF3iezG2tdKsLy+hjaNTGdqFiVkkPCBh9cV55bXWq6fcPrGr65MbjBZUjlbav/AAHpj0HSvRvEmi2Ws2MdjeT3MSeaJEeCTaQR69iOa818WeE7PQNOm/tO5ItJW2JcO25nJ6KB6+wrHKqtOUWp6vsOTk9z0+1kubzQLG51GFFuZY1kYR9s8j9MGs+8syxkY5PYcVZ8Ja7pniLw5BdaXMZfJjWCWFlCyROqgYYdBnHGOKku1LSJMk0gRRjaCNp+vvXgYinyVmmVFXVzAgt1juQ4zkHJwTmqPiG5uDJ9k0y1n1AuBIWJI8snqOa2TFK2cQtnue1KkWxv3s6xs3q4GPxNa4fEug24q9zOcb9TMS/8S3UCRyaZa22FwZJZjzx6Vnr4b1C7mZ7zWXhQjlLfIX/69XNT8Q6HpspWS6a4df8AlnBh+fc5wKzbnx3GyP8AYNOVCB8rSSZ2n6DrXrU1jsQkox0ZE3GStJnK/Ezw3Lol1aX8N21zayYiJkyZARk8+3Jrf+Dmk2suiy6lcQl3jvSsbEkZwqnp9TXK+Ir3Wdcm826mRgCRGp+6vuAO/vVzw1q+v6Fp0lna3EaxM2/DxqQD7GvSr4HEvD8sn7wlXhbltoWfjjpNxHoul30ssogW5dIk2/IhPJBPbOOKX9nWET3muXjEOESOMbT0yxJ/lWZr8EniOe3W/u7q4ldgBG8jbYvoBwKq6Olx4P1FbnSJ5mDuN6I/ySEH7rDuKU6U5YR0uoRmnLQ9f8Shrbw/qMmQC0ZQH3PFeSaqv+rbIA3LtOeprW1H4j6pNbT2Oo6ba7ZRtZVByOeo57Vha6nmaUdrErj93g45qspwzoU2pbg5qT0I9e2ya1Z4GRhc/XrisOVnGo3hkVt24Ln2x0qvpQnezSXe/nI5wScgHGDzVq4jaKFZJGVmbliD16iveo6Wl5HJN3uZdwU/tBOcnfjI71qeHriSx8R6fdK2HW4jfAPbcM1mS/LKjMo/1ik8djStLJHtYY3o3X0weKxxUeaLNabUdT6k1y6sdPBuJpQp6og5dvwrmJPFk/mNtsY9uTjO7OK4fUPiR4gfYxjtJPlAVvIGcAVW/wCFg+JT0ltVHYeUnH6V8jDL5W2OlY2lHRrU9ZtLQymNSoBznNaUVnJ5q8A8YB/pV2ztB5S4Bz06VKYHViXPlepbivIV2WlbcjVYYI97nOASc+1eR/EjxZ4o0PWU0+HVI4GMIdo4gpKbiSMnGQSK7H4h+OtG8Pae0VncQ3+qOMJBGwYRgHq5HQe3WvKfDGk6Z4gvbrXfGetmC2mZmVFbMsrn+L1VR+vA6V7mXU/Zp1KkbozlJLqc7cXl5ql/JNdyTzXEzZkd2yzH3Per10sGm26K5LTupKRr1HuTVIwfYdWMFvN50asRHMFI8xc8Nz0rrNN8K2d/povpZ5pLmRc7hNko3YHtjivolOCjzS2M4ylOXLA9F8E/Ezw7rdutnqJbTbu1gX/j4IZZAoxlSO+RnFeYfGvxMuu+JALdnNnYJ5Vtn+LIyzj65x9BVnTPCCp4jjRXu54EhMk0wXIXPG36GsH4r2cOl39rb2y/upYTKrFskgk4H4YrgpYGlRrOrTWjH7SXNyMs/CzxNeeH77Urm1jWYz2oQxuxwWDcN9Rz+dWta+JHi+6ldUuI4I84YQxAcdjk5rkvC19Z20Vyl8HXzdiq46Dn1rU1bydPtJL2QpLDjK+W3Dk9AKivRhKo247nFiKtWMko7Bc+JfE1zulu9auRF7vsUVlNqaXB8z+1mvLksFjiWQsxY/yHvXLavq02pPukHlQDhIweAfU+tWfBaA68h7eW3GOvFV7JRV0rC+rzUHKT1OuitWVfNuLqYzsD+8VygyPRf8a0dNv2jjIaTcVPVxjcc/4VTvEUyAjpj1qO1W3890uJvIOMq5Un5uwrJXuecqsjf/tFgpaTaS3ZRwKgk1SSRXByPesiOSRWaKLqCeW74/pSyzZhKxgjHXI4NHvdw9rPua2n63Na3q3cKiSQ/e8w8Y9vem6vraXAENlbNAhcvIS2Sze3pWMnmONxKKy9gaZJbyK3ytnnI/rWiqSSsivrVRPRkkl1Jd3O7y2BX5QTzj2rUFxLNAIZWBUnBJXkVQt4dm5+Sc4BDYyK0YUY5BAznjj+tVzyV9QVepzc19WZGmvthaCQGLZM68Dtn/8AVU9/ESsYbseR75JpFhVLe/Uhcidtp9BgUl2wZgTxlhxXs4d3hFnqLpcyb1eJM9sUkjCRXboZMFcfrU90vzz8DJXPPqKzwd8JVSy4HGPUf40VnubJHSWCLLYJLI4CxnDD2xULRsSSG4P+zVrQZF/s2TaoJVVxjpQQ2f8AVJ/31XhzdptHnV3abPW9X8UXWtW1tHDbvp8BTe6rIQ7Z6ZPGOOce9Y2pxXmoaSbB765Ftu3LG0hKg/TuK6HVfBXjj7fNNJpHnSznfmCRNi57degrnfJurG+ks7p4i6n5gsm8A+mRXo0sLQUeSKR6UpNrU4TVNFuNOuChRUjI+RlUYPrzVS2k2zXFrNGw3xFYyql+3B4716VdRwy27RTL5gI4U9M1zhBhlKrtQA8rjGamrTVKzsYYTBvET+LTzE8P2sI0rF9G7zycbZgPlAGFIA/OtHTIVt1itY5JGBfG0vy2epqi0yxjAIPue1UrjUfs9zDN5n3XycexFcblOc/I9yODpUo+Z6Hc3sGjIb7JEcaN5gTjKdxXi+onWvGWuTXi6ZM7EuyFjhYo85xz2r1PxQ0F54efYWKTR8MBwQe4rh9LtvsckfkalNbTlcCQyFF+ma1ozkoanlYqcaVRPucxf6Lq1vFwokUnB8kElfrkcfWsnxTerHZ2+krN5v2fJlKcjeT0/CvXLmDxFJaNHNci5ixukHmqd+BxnjnpXkc2myJ4iu2eFjGQ7I2OMuPX8azcpSmuc55VoyevQq+HdJOoXhmuBiKBl3xEckkZH4VZsYBpuqQum793cNDn+8jdPyrQtIbiFpm3eV5jKcDqxC4q9YaQLi4SRcO6sWG98MGPXIpN87djmeIbqPXQfdy/OdrYUHAPrTD508gWPc+AM8dMV2Gm+GbUASXztMc8r0Ga24bOzhTZDaRIOACBzikoWJhhOZXuefwabeMwWGJ/cketaVvoFw2I524PXA6V2cuwHa0YLYGT6VX2x+aZHk2KBliegHrTsEsPCJzE2h3iBljCtjgYqpcWkyBVmXaUznIxXU2eq2t7eXFnbTAtCgZpCRggnFU9YuLKFU81/mY445ye9KzIlhUjEghYISoQkdRntVq2e3VijSHBX5Wx396NXuIsR/u0EWfkVQQQT1zWXdXBjPlb9rDJP17ChJbbnRTw8G97gZoQmoDeifvmIBPpgVDcPHmMBgcsD1/z61ma1oF7ATK5Mhc5YKwB3dayZrbUlYFrRg3HHpXr0JcsEdvIzobnatyxYgqVPesVpBGfY5FVHt7pmXMMis3ZhUT29wmdyYGcH2qas21sacmh3fhiM/2PJKGDA4HHbFMZZtxwsmM9mFYvh954YglvK7BuGGeMYreby9x+Q9f7teJXup3R5ten712z2L4heMtbeOOS4mm06Fzs2B8B/rzXnf8Ab9jEP9ezS53Zboea8/8AFXijUPEGry3V5LIQcCOPd8qn0A7VQivPKiCvISV4bGeT/hXo0qsoQs0VUxT5tD1CfxNb9clj6Dmqy6xZ3l3CJN0EJz5jEZ4rgI7hXUSANuYcZqS2uWjCszb8HI9x70qmIcvdkYxxlSD5kemz3XgzcVN5cMpHQE/4VUj1DwbaT+cLK4u1C8eaxKj8K4JrjfhWUuwwCc45JxUUt6ViYN8vOD14I5/GsueJq80rM9G1HxjptzZtDArRx7dsaqvHtXMz3SrDA93NG1tMSCEYM6HPXb24xXJfbFlH7obVBx6ciq0ly/msC2QTgjHX8anSSOerWq12nM62fxBdLbNY219KbMt0Y/PtH+elZ9zdsxHzNtPOCazJ7W6RlZ0VYyAMls49RioHZt25+DkHj2qVBS2ZjKEupsx3h2R4GcZxnNW4rjavDcnr8/b/ACKwUmdZCrP95PMA9R/SpYWJI27iqryuep601Yi1jqbbXb1VEYbaoOAN3rWlH4rmEO5lU5rifM3R72+/nJwSPzqxEJs5bnJ243dPSq3Noyn0OubxPJsPyquTg+tV18RtNE6+WGDZVs9MEdK5eZbldo7yNnAPBJ/yKrF7j5trARj7yn1o97oKTqGhexNFkWkIETNudC/3j7VTknvYtnmeajKflUnK81D57TsI3GCRxgkZpIZUEb5mcAHBAzioc7bo7Y4+SVpI6Q3weBBNG0bhclQR8x9R7VFPKJju3SA5XjI5H+cVjzXxW0jQHOMqvtzTWm8uNZW3DPQZ61DdtjleI5ZJxNG7lvII1QLNLGrZ/ePUMmqzTMDJaiM55xzVa01JihbzHC54+uOlWTdsUDNI2SNxFaLFTitDpjjnbUdNf72D+RIu3qcHr9apnbM5YxvgnJ9atJeqFMcjbioDZ29jUqXKscbBjoCe1TPGTtYv68rFuCeG1s/IghYbwSxPU/8A1qpC/lAH7g/nTbu8GSUAAK4wPY1lfbV/v/8Ajtcjk5as4/a8zuf/2Q==">
            <a:extLst>
              <a:ext uri="{FF2B5EF4-FFF2-40B4-BE49-F238E27FC236}">
                <a16:creationId xmlns:a16="http://schemas.microsoft.com/office/drawing/2014/main" id="{64504EB4-393D-4CA8-8154-B22686526C6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010400" y="4343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AutoShape 10" descr="data:image/jpg;base64,%20/9j/4AAQSkZJRgABAQEAYABgAAD/2wBDAAUDBAQEAwUEBAQFBQUGBwwIBwcHBw8LCwkMEQ8SEhEPERETFhwXExQaFRERGCEYGh0dHx8fExciJCIeJBweHx7/2wBDAQUFBQcGBw4ICA4eFBEUHh4eHh4eHh4eHh4eHh4eHh4eHh4eHh4eHh4eHh4eHh4eHh4eHh4eHh4eHh4eHh4eHh7/wAARCAB0AK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y288PzaBYJPfapaSXeB+5jJy/r19u+KuqJJrWBZlKlk3W7EY3DPSr1j4K0e81L+2BfTag3J2ZyHb/AGgOfwFdN4LtPD93rFzJrWswTanFxBp0sbW4jA6DDgZ+mawlSvqjnw+d+xi4ybk1vZfhb82ecXemTXNx51rAsky/eT1Hfj1FaVpazXptrS+s/wB4rfuZkU/vRnlG9D0weuR71u+Oo4oL5YRpLWLjdIzOys84b+L5TtAGOgrm7WGNbuNw0kG5gCyMQOe/Fcs7nXicP7emq9NWv0OV8Qab9huhJGv7uQlmXGNjZ6V6H8OvF97BpselQw2285RJWXcyk9CAeM5xzS32jxa1qK2sTxvd7QtwFyVzj/WZ7Z/nWhY/D2XTEF3Z33mzRgOIxHgZBzwfwrCVenJKM3qdmU4fEwcml7uwvgXVGt9QnmnYv5jbmz1yTzXeQahoKxrdXdzcglwrxpHkjJxnk+9ec6fAsHiO4thnZMrPFn3G4VoPdQQECaTbu9s5qatKMmj6ahVfsH71rGh40um1DX30S3tlhS1ldQMlyzAcsT9BxWTbsttbXNp/GXQAj2Jrp9avbO21G08VaTeRrfXVsheJkDjcBsbKnp93PNcrPIGJeQgsSTnuW71FraHweYKr7ZupK7Og8H6mtm/+pYmVgGO376jqAfUDn8KwfFuuXt5bSRpCsZZyzEDJCk4Ayen/ANeo9MvPseoQMQPLSQMQOnXk/lVfVjK15MN2B5jA4xwcmklaRnHF14QcIzdih4QtotU1AaZeXskELoWCs2QWHPQ9PWqeoxW2m6jMqP59ruMTOnKsvcg+o6/hWjatJbSOyhCzo0e7bkgMMEe2a0vitp+j2eleH7TRb+G5kmiZ7iCJTmGQ4yrf7Wf5VteTn5MvDU41uWnbW+/c5ay02RL1EOGSUgxSLyHU/wAQ/wA8V1d7L9g0xnjGfLHHtUfhi1OnhoLuMTwgDKZ+456lT2Pb0Pel8bRr/YUsenXkDy3BCLDNIsUgHf7xCtx6GnKXvKMj7SH+z4eU3o7HlOqXEuoXz3UzFtzZAY8Yrc06zjk01pVXdCjoYAWAOWz8uT2BBPSqZ8O66rFW0y5x137Nyj6EZH5V1mlQGyjgs5tKv7mFUzN5StHIHPocHoOMHjk1pVrRS91nwVSq5ScpPUxptM1G6tJQlr5kMb+ZKlvHv2ehdgMn+XFS5S1gM0jfKq7pGPVveuntdKudNuo9a8NX2qiZiVMdxbmGRP8AeY/Kw/zis7x/d22rwRW+oNo2mX4bdcS2rl3lHoYYwVz3zkVjCvzSVtvxXyO/C1HQpOtLdhd37TabaeIdIsNTsLsvuluLQZjUDgkkfxA44NaWteLtcvdHSPUo9K1+1mcQx3NxbAXEBYcE7Twc9PWuz+CTjRdBxcWPmtI7/Z0bG3DDBLZ/H8KPiNpmnaZo9lcwWsauZRE0ceB5iFcnI+oyD2NP665TcTWpkc6dH2tT7G3f7zypzNCwWVWeRSVc9cEDpUd1KRbl7dlZmGUGehrovs0CzT39sjyW15Md7MfmUsrZVvQg/nXKIi+YF3AAnk9hWsZc2pjUzObVordfceg/CTWdJstOuP7auja3bSszE5IkUjHp+ldX4v8AFlva+HxJ4fRJBOTGJguMY64HXOOleQmzmjYSRnzYuzLyuPeus8CTQM11pN+8QtryImJ5iAsUyZKnJ6A8qfrXLUowT5t2dWHzqsoRpaJLS5n2M7b7W7f/AF1jIM5OC8ZPT3IyfzqS5nFzPuVAi5yB6V0F1Zv4kkth4f0uT92hWYbBhWz03dOnNNu/B+r6VCtzqFuqR8cq4bn3qXiqd0m7PsZYvG1ZJ04v3TLtrd3Td8q555Gc+9SXdnKsSPHIreYMrjow9quwwyyOI40LseAqjJrpdVOpXGgWOl3llY2MdoPldU2yycYBasJ14xd5SscVGhOs+WnFt9kcA9tMkbSlGAUgHjuRxUbJyOcnruJ5Nd9FqTp4bfQWgshE77/tHkZmxnONxPSsoaRpch+a7aJvUwZH6Go/tGgt5fmer/q5mLV1T/L/ADOWUFZQwIyDkZ9aIpJFvI7sqkkkbEjcO/c/rXYjwj5y77Se2uV9jt/nVpPCqw6M1vPosz3skhEMytlSMAkkjtWkcdSl8MjilgMThp/vI8rXf9Nzj7e+gxjY4OeeO9cz4vt59UlQnKRRtheO3fivXfB/he1nvb+Dy0kmtoFfG3kHPJAPbOKi8T+H1czL5KtcZDKyOMHIz9P/ANVarEpa20PZTxmOwT95Py66HjdmraeirbNJGB02uQM+pxU08uoNbtMtxdumcO3msBn866HQ/Dw1jVZNPWZIjtLDcccj0rK1xbjTVfRwymKOUs2Dy7HjP6V1c6k7I+YdBqHPLbb5kWl6kkFvdSXa/ap/K2WyTEsAzcFzn+6M49yKx9M0xpLzIUPI5LM5PQepPYVp2mjardzwRW+m3LvcsEiBjIDn0BPFe8/Dv4HWttFDfeLLhrmUqD9igfEYHozDlvw4rjx2Pw+Ai5TerKjKrXXK9kZXhi+sfIt5Emj8mOMAn0ArlPF/jO1v9TeC4sTLpcZxFLEds0Z7uP8ACuGtNU8qQPDO8RHpwK0DcWt9jzmSCY8eYv3G/wB4dvqK6KeGUJXZ9ziK6xNPkasa13Yavp2m/wBtaTcpqmkS/K8infsz/DIv8P1/lXM2tjcajqC29pbOrOflTPA/GtvQNS1XwtqZuLFwFkG2SFxvhuE7hh0I9+tdVZabba5INb8ExxQ6jGd91o0r/MPVoifvL7dq0lzRTseFPKsOvek2l5HHz6beaPcGyuswysAWG/hs8gmn2cSyyLFtbDnB4zxnmrmqXeoavqZe9hUXSYidAgTaFOMN79vwqzBbpYxGZ+XIwxxkDPYVg5vl13PCmocz9nse4+DrrRrfSYY7FoVhVBwCAc98+9V/Gl7a6hpU9vGS6RkNK8a7tig+3f2rz3+wL0XdqscUgiunxG/4Akfhmug+IMKaL4fsNJtm2LKDJIBwzY4yfxJr52phYqspX1Z10lOo1TXXQk0+98N6fp811pd5dLd+RtjR7fO9ifvbs8Y+leX+OPHUGjSwKV+3z3EhEgSUfuwOuevPPStmxuCB5JOf7uTXJx/A3XdW8dItjaLBozlbp7x5d6ShmyyLjnd1GDXdg6NCvWtXdv19fM+0nCWU4ZLC/E7a/wBdCL/hYds2p+T9mIszGWEhJ3Fsen14roNH19NSs0vIo3CMSBuGDkda9L0n4E6EbC8h8QX82omZg6Rw7YhbEHjyyBkccHNcv4/+FP8AwgmoaddeHbm9u9Hvo5RcQXB3fZmRdwbcOxrtxeX4SdNvDpqS79ScDnmLhWX1trkf4f8AAIdK1JkmDQsQ+funoTXpvhfUpIntpkO0SY4PRW//AF15poehyX1lDJbskc3mn7xOGXtXoOkafcQw21vJhpfMx8pyOua+Srtw95aNH0eOVCvQaeqaMu5ur+z8Y6jr9qTClpJmVj/y0P8AcA9Djp6VzXinxvBqSM0Wlpa3DAhgHyvPXH49K9S8SeFLXVZS7zSxZILhOjY749fevMvip4Vg0lYr6yUhGG119x3r28HmFKty05b/AKn5fGvXw1/Zux50JZkkkkjkdC64bBxlc5IP5D8qz5tMutcvobe1kkN47gRsD0PqfYda1rFbRroC8LeTjnae9ezfBLwPp13pl5rtxHKIr0G3tQT84iB+dgeoyeM9cA+teji8ZHCU3OXyOGlCVSVl6ni+tXXiia6tF8V3cmqxWZYRyRyFShzj5cYx064/GvY/hPrGtXFuv9geJItVtYMNc6XqJ23CRjqY2H3sVr6t8JbLVtRWILHa6ZGDjc2+TjoF44HfJOaveGfhTonhPXIdX0qGS7mjzhLmZh5Z/vrjjOOx4ryMVmmDrU7S1dttjp+qrmU4XXf/AIf/ADPjeOK/SFWKhifWpY5b6M5NuAfVXxX1Honw78H2hVTo8VyQOWuGZyf1x+laGt3ngfwjbpHJo+mNcuMRWkdugZz2ySPlX3NevLN4uXLTg5M9CWHxWHjzVKiR8w2WqXixGNlDx90Y5/L3rR0y9mjuI7q2mlgmQ5V1JVlP1rofHeta54guyt5pttpltE26O1t4AiqPUnGW7c9K54RmEgMA3H8JBH6V3xm5QvJWZwTzSq4uH4m9obK5maRyZXbOT1PrWlcPGkJ8xdykgY/GubtjsdWWTLA8YNdJGd0akgHI5BrkqLW5xq/U9Y8K2eonUbW41G9e8jjtv9GRzkxKW7j3/pWl8QPCdz4gjsmtbiOOSI+XIH5G0nOR7j9a5n4QSAG7UnO1l/Eeleqrzt9xXy2PxE6GJU+x34d2Sa3R8w69La6VrVzpouhcNbylPNWMgEjrjPvXrPwm8ReFrnQXgvPEUEF1FIRJbs/luO4OD1H0ra8VfD3w1r0lzf3kbWs5jJ8yE4ww/iI78V8qeLtL1S0vV1CxgvDYhjFb3aIV85gegx16fpXt5XGni5qSdn5n0eIzl1KKT30PtIeJvBDL5c+p249XDtz+NZ3i7+xfE3hl9L0HxRZpGJV+0hn8whO4AHIPSvEPB3iHT2k0TSfEWj32hajZ2xF1NdzFVupGACkDjbnBbnv0rprCSGz8W3enx+XaHUXDwSSEAOAOzHr0oxeOq4eTpcqbtdNbGNOjTr0lOUmlfW532iaJ4K0tEhWa5vZMBQeUX8xjFbn2FYb5pmWNWA2xpH9xF9vU+9ZOj+H7W12y3BkuZcbgXJKj6CtxTwNucepr5nE451YOFkut1+pni8Wpe7Tk2ttf07AwAHtXnfxQRbpDHNMsMEcLyyM5HYHAA7knA49a9AmbapLHGPXvXi/xM1FNQ1ryYSrRwDYWHc96vJ4c1dS6I8avJKFjzufT5HuEWAZWRwqkDoWOAD+dfX3h7T4tJ0Gx02BV8u2gSMcdSByfzr5Ts9Qji1uxijYf8fUe5vowr6I1DU5Y1ZpLqREyeP73sK9fOaFWtyRi7biwSjaUmzrbi4hhUyTNFEAPvE4ArlNa8Y6XEjolx5ijr5ZyPxPQVwev6w17IVnkZ4V+7Ar5z7u39BXNakJrqRclRGPuRqMKv4VyUcjUrOrJnJisXzvki9DK8ZfEH+yQ1jo9w0l90Zwfki/xPtXmX2q61HVvtmoXM8sk0gEspbLcnGefSsqFjIgbkkjmtTSriSGRtsYl3KcoUDbvY5r66lhYUYtLc1zDMquOnzTenRHV+I7i70C4j0y11iK8hMIctFggE5BUjkD6D1FYth593dIYlUS9flUKBjvgVAbyKSFI30+FCoxlcoc/nzWp4TMcRlmuQY4NvL44znpUytGOpyQg5v3UdTrE1pqVrYKbJbee3VvOZMYkJxjp24/WoAvArU1WwhtdFXUkuFeBwCQG5GenHft0rn11C2Y48xv++a5Um1ob1aU6UuWaszrfAWprpuvIsj7Y7j5D6A9ia9tsZ1khHOWxivnTTpLQ3kIu5CsLEnevGPTke9eqeG/E9m4mhjneQW65G4gs6gdR614uaYN1PejuaUZ8u5ufEvWI9H8KXZYuJbiMxRAdSzCvn5I3WzjiZYIIUHypgsVB7gk8GvRPFk9545u7b7DbywRQIzQo3zeY3rx07Vc8A/DtLyNNU8UQEI2GisG/nJ/8T+dVhfZYHDN1Pi7Ho05ct2edWviKwtIpYbqWG8SfHnLNiTf9Sah8Vxy2egR3lm/naSzKTbON5iUnqhPIGccZr2H4j/DrStbsDNptpBb3ca42RoFDjt7A15r4XsHmtZNP1BFayQ7JtzAZHQ4z7VvQxNCrH2yWq3TNoVJ1V7NI3fhRq+tXd7Zx6TfXNxZOQZUlYsqr/Eefu4r2vIUcDHH5msHwlonh/wAL6StroduIbeX5y2dzSZ7k9az/ABd4ut9IgZY2DXR+4meh9T7V4eJ/23Efuo2RzVKiW5V8deLre1t5LSzk3XLEplf4feuF8HeFbjxbfTtJcm1sLb5rq4xyP9kf7R/SsG/vZry+eZ7aKCI9Fjct1PJ55/wr0b4c6tbSfD0WFu225+2y/aVzzjjbn2Ix+VfWZRl1OnLlPDx+KlGm5nLfESHSfCvhC/uNMtY43H7u2ZwGcuTwcnqe/wCFWNO8Rza5odpeLK5WWJSxJ+YnGCD+Pap/ihp9nqmhx2V9HvhaXdwcMCAcEHsa8+8FG88P3f8AYl5I0+nzOWs7jHKMeqPjpn16V6+OwqnHmS+E8rBVm4NX1bO45+tPfCpjq3f29qEKxxmZuDnAz296rR6jp6OWm86QDqseMt+JrxJSUVds9TCYGvipctGN2eIW0ccSIHcgADlRnmtd5rO3O2TZMyLucuioE/LkmsRGwAepHrUF2PNjCgnIOeDXsSjc1p0Z1HaKbOgGqWVyn+iQxgFvvEEkDHvnr1r1XwWmnz6HaQSwxz27o0c6oBlc9ePXvXhNjaurZXc+fTgV0+k65qGlReVBM0Ubn5l7ZrmxFBzS5Xse3l8v7Nk51o3jJW9DovGj21vdrptleT3ENoNpMuF+fPO0enbmsNW4xnPrjtV/QdUtLe/kn1G3W6Dg4LrkFj3/ADqtYQte3uyJQEJyc9MZ6VK93Sx5VeaqP2ie/wCBsadu+xL1xnIyO1X4JZIXWWB2RxyCDyDVp9HnRViiR5XCBmVEJCgjiqCMNzJuGUOCKxlFvXoZJq9jqtC8UxWrj7Zp0UjEEGWEbGI98da7e08eaSyBTdeWQOQ6kYryEcVBdTLAi92J4FcFXL6VZ3e5v7eolZu57rceKrG3t45prqFUkGUy3WuWvvEPhKO5e4jsI5pWYsdkXBP48V5nZvLNGXkneRf4EY521PgGso5XSgyliZp3i7HWav451C6QxWaC1jxhT1b/AOtXOww32ozny457qZjluCTn61qeEfD0mtXHmNIY7ZGwzAck+gr1/RdFs9Ps1igiWNB+ZPrmoxGKo4NcsVqKMJVN2eM3fhzWbWzN1PZskY68gn8qz9PvLjTro3Nq3lyEYf0Ye4717N49vrXTtCl+VTJKpjj57nrXim0vN5a4ySFGa6MvxlSvHn2M61KHwvU1ta1671K1WGa3iRlbcGXPpXH+KNQuLOKKO1hEl1O+yIH+H3re13VPtE0VvHaQw3McZTYrnMjjrn06cCmaZqNnoVv50sMV54gnQsrSKGjsUP3eO7HrjtXpvEVXa+r7f5kYPAU51VThGxCJ9Q03w/bt4gvhENo2tJ8pf2UdWx64rQ0QaVqksXk363CuCzCHqqjkk9x2H415h4nstevbuXVb+8fVHP3pt3IH+72HsOKxba5ureUTW8ksMg/iRipNaRy6M4uUpas9fEZpisJFUKMPZxXlq/O56nB8P9Hj/wBdd3ch74IWrcPgvw5GeIJ5D/tSEipZ9aPPlxH6sa4rxt44uLCPyY5/m9F4xVRp1Zvc8FY7ETdlNncP4b0FRllMWP8Aprim/wDCN6DeRFEVmCnllkOa8Fh8balNfqzSFgWGASTXqGmeMrfSrBGnI3SkcYrSdCcI3vqVVqYm3LKTZ3fi3wr4c0H4bHU7S0kl1G4uFto5JZGfaDySB0zgH865zwysVrYSurKLnzOFHO0Ef5+lbvxC1Zr74UaLdQnAbUG3Af8AXOvPIGnjtxN5/lgMQgB6564/SvPwsJypy5n1Yovue8fCzWmXw9K1u+24+0v55XG7/ZyevTHFcp8Vbi1i8R211IIYZbiI+cVAGSDwWx3wetebjXL60jlntpnil28tE5QnHrjrXpvgPQNNutIXVtXhe/vX+ZjMxcdM4ANevCPtaSppfM8+p/s1X20paPocwk8LJuEyEDqQc1mas7G5APzIF+Uivob4eaj4ZubM26RafPZTHaSsa4U+h4yK8j+L3h1/DeviFYWW2unY2jIdysuegx3Fc8sJ7OPOnc66OKVVbWZyumXTrNsZgEaum0WyttQW4LXyw+UOAF3ZPv6CuTv7VrS1tnkRkmlBZgR2zx/j+NZ8jDaAS3UZCkj+XWuWVP2mzOlSPS/B3jSw0WSWyvEkEYkYiRBkZ78V1N98WNEhtSYFublyMBVTaCfqa8UsI2ubhIwrFCyq7DkAE4yamtNLuLrW49JMkdvNJIYw0uVAbnAPpkjFctXLKNWSlIpYhwTOt1vxTceIphNI20KMJF2X/PrS2VnaNpc11c3PlygnaPQY61yV5Z6loOspa6nA9oQwBZlyCueSPUVvfErwzf6Gsep2tybvSJ1UJKvG3I4DY7Hsa644JpcsNEKljaFOonUXNfYwNEtmvNbLPeRoVbduY/M+D0HvVTxVJdA3ccnFxk4lAwXPZj65FaGg+Gf+Eh8MajqOmXRfULFw32RerR4zkHru68VzT6w99ZiC7y8keUV2GHA9G+ldcKfLaR6+Vzw81JR+NGL4E8UPDqLWN85wWx8xro9d0UAm8sAHRuWQc/iK8o8Qq1rq7yL/AHs59a7rwZ4lkmthbyNvCjlD/Q1tODXvI7ozhiYvD4j5Psd7dMVgZhwcV4b4xuJp9Xk8xy3zUUVtT6nyWBWrM/RlV9QgVuRmuw8UDbJZgE43CiiiW6Omp/E+R6xr8rf8Kk0aHjZ/aR/9F1z2lxLfO8c2QsaHYE424PSiivKo/wAN+rMuhVuEVQ6c4Ir174W6hcyWkFu7KY3jD9Oh6cflRRXqYLc83NP4VzrtP0zT9NubmSxtIrdrqQSTbBgM2OuPWuK+LV/eSaroem+e625EshCnnPC/yooqsTpS0ODL3fEanNyoLy+uYZ+UHnIMdhHtC/lmpPhpp9jqHjdtLv7SK5tmR02uOmMYIx396KK8/DJNq57GKk1RbT6M0NTtYvCPxHtrPSc/Zpvllim+dXVuqn1FWPidpFnpWqwy2YkQyZHLk7QQeAev054oorWokkzioybnC73Rr+FZz4w8HJDr0cd0VYxrLtxIMdGB/ve9ZvhS+urnwfr2i3Un2izspWhiWQZOw9jRRXVHZHLLaS7M8Z+G2vanonj+e3sLgpE7NGytzlRyKt/ElFtvF8lxAPLa5CyyqPulmHPFFFOSXKe7T93FQaPPvGKjfnvmszQbiWG+j8tiMnmiikvhPfqu1ZH/2Q==">
            <a:extLst>
              <a:ext uri="{FF2B5EF4-FFF2-40B4-BE49-F238E27FC236}">
                <a16:creationId xmlns:a16="http://schemas.microsoft.com/office/drawing/2014/main" id="{F09A1E68-7634-403B-9811-2D8072B0914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162800" y="4495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12" descr="data:image/jpg;base64,%20/9j/4AAQSkZJRgABAQEAYABgAAD/2wBDAAUDBAQEAwUEBAQFBQUGBwwIBwcHBw8LCwkMEQ8SEhEPERETFhwXExQaFRERGCEYGh0dHx8fExciJCIeJBweHx7/2wBDAQUFBQcGBw4ICA4eFBEUHh4eHh4eHh4eHh4eHh4eHh4eHh4eHh4eHh4eHh4eHh4eHh4eHh4eHh4eHh4eHh4eHh7/wAARCAB0AK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y288PzaBYJPfapaSXeB+5jJy/r19u+KuqJJrWBZlKlk3W7EY3DPSr1j4K0e81L+2BfTag3J2ZyHb/AGgOfwFdN4LtPD93rFzJrWswTanFxBp0sbW4jA6DDgZ+mawlSvqjnw+d+xi4ybk1vZfhb82ecXemTXNx51rAsky/eT1Hfj1FaVpazXptrS+s/wB4rfuZkU/vRnlG9D0weuR71u+Oo4oL5YRpLWLjdIzOys84b+L5TtAGOgrm7WGNbuNw0kG5gCyMQOe/Fcs7nXicP7emq9NWv0OV8Qab9huhJGv7uQlmXGNjZ6V6H8OvF97BpselQw2285RJWXcyk9CAeM5xzS32jxa1qK2sTxvd7QtwFyVzj/WZ7Z/nWhY/D2XTEF3Z33mzRgOIxHgZBzwfwrCVenJKM3qdmU4fEwcml7uwvgXVGt9QnmnYv5jbmz1yTzXeQahoKxrdXdzcglwrxpHkjJxnk+9ec6fAsHiO4thnZMrPFn3G4VoPdQQECaTbu9s5qatKMmj6ahVfsH71rGh40um1DX30S3tlhS1ldQMlyzAcsT9BxWTbsttbXNp/GXQAj2Jrp9avbO21G08VaTeRrfXVsheJkDjcBsbKnp93PNcrPIGJeQgsSTnuW71FraHweYKr7ZupK7Og8H6mtm/+pYmVgGO376jqAfUDn8KwfFuuXt5bSRpCsZZyzEDJCk4Ayen/ANeo9MvPseoQMQPLSQMQOnXk/lVfVjK15MN2B5jA4xwcmklaRnHF14QcIzdih4QtotU1AaZeXskELoWCs2QWHPQ9PWqeoxW2m6jMqP59ruMTOnKsvcg+o6/hWjatJbSOyhCzo0e7bkgMMEe2a0vitp+j2eleH7TRb+G5kmiZ7iCJTmGQ4yrf7Wf5VteTn5MvDU41uWnbW+/c5ay02RL1EOGSUgxSLyHU/wAQ/wA8V1d7L9g0xnjGfLHHtUfhi1OnhoLuMTwgDKZ+456lT2Pb0Pel8bRr/YUsenXkDy3BCLDNIsUgHf7xCtx6GnKXvKMj7SH+z4eU3o7HlOqXEuoXz3UzFtzZAY8Yrc06zjk01pVXdCjoYAWAOWz8uT2BBPSqZ8O66rFW0y5x137Nyj6EZH5V1mlQGyjgs5tKv7mFUzN5StHIHPocHoOMHjk1pVrRS91nwVSq5ScpPUxptM1G6tJQlr5kMb+ZKlvHv2ehdgMn+XFS5S1gM0jfKq7pGPVveuntdKudNuo9a8NX2qiZiVMdxbmGRP8AeY/Kw/zis7x/d22rwRW+oNo2mX4bdcS2rl3lHoYYwVz3zkVjCvzSVtvxXyO/C1HQpOtLdhd37TabaeIdIsNTsLsvuluLQZjUDgkkfxA44NaWteLtcvdHSPUo9K1+1mcQx3NxbAXEBYcE7Twc9PWuz+CTjRdBxcWPmtI7/Z0bG3DDBLZ/H8KPiNpmnaZo9lcwWsauZRE0ceB5iFcnI+oyD2NP665TcTWpkc6dH2tT7G3f7zypzNCwWVWeRSVc9cEDpUd1KRbl7dlZmGUGehrovs0CzT39sjyW15Md7MfmUsrZVvQg/nXKIi+YF3AAnk9hWsZc2pjUzObVordfceg/CTWdJstOuP7auja3bSszE5IkUjHp+ldX4v8AFlva+HxJ4fRJBOTGJguMY64HXOOleQmzmjYSRnzYuzLyuPeus8CTQM11pN+8QtryImJ5iAsUyZKnJ6A8qfrXLUowT5t2dWHzqsoRpaJLS5n2M7b7W7f/AF1jIM5OC8ZPT3IyfzqS5nFzPuVAi5yB6V0F1Zv4kkth4f0uT92hWYbBhWz03dOnNNu/B+r6VCtzqFuqR8cq4bn3qXiqd0m7PsZYvG1ZJ04v3TLtrd3Td8q555Gc+9SXdnKsSPHIreYMrjow9quwwyyOI40LseAqjJrpdVOpXGgWOl3llY2MdoPldU2yycYBasJ14xd5SscVGhOs+WnFt9kcA9tMkbSlGAUgHjuRxUbJyOcnruJ5Nd9FqTp4bfQWgshE77/tHkZmxnONxPSsoaRpch+a7aJvUwZH6Go/tGgt5fmer/q5mLV1T/L/ADOWUFZQwIyDkZ9aIpJFvI7sqkkkbEjcO/c/rXYjwj5y77Se2uV9jt/nVpPCqw6M1vPosz3skhEMytlSMAkkjtWkcdSl8MjilgMThp/vI8rXf9Nzj7e+gxjY4OeeO9cz4vt59UlQnKRRtheO3fivXfB/he1nvb+Dy0kmtoFfG3kHPJAPbOKi8T+H1czL5KtcZDKyOMHIz9P/ANVarEpa20PZTxmOwT95Py66HjdmraeirbNJGB02uQM+pxU08uoNbtMtxdumcO3msBn866HQ/Dw1jVZNPWZIjtLDcccj0rK1xbjTVfRwymKOUs2Dy7HjP6V1c6k7I+YdBqHPLbb5kWl6kkFvdSXa/ap/K2WyTEsAzcFzn+6M49yKx9M0xpLzIUPI5LM5PQepPYVp2mjardzwRW+m3LvcsEiBjIDn0BPFe8/Dv4HWttFDfeLLhrmUqD9igfEYHozDlvw4rjx2Pw+Ai5TerKjKrXXK9kZXhi+sfIt5Emj8mOMAn0ArlPF/jO1v9TeC4sTLpcZxFLEds0Z7uP8ACuGtNU8qQPDO8RHpwK0DcWt9jzmSCY8eYv3G/wB4dvqK6KeGUJXZ9ziK6xNPkasa13Yavp2m/wBtaTcpqmkS/K8infsz/DIv8P1/lXM2tjcajqC29pbOrOflTPA/GtvQNS1XwtqZuLFwFkG2SFxvhuE7hh0I9+tdVZabba5INb8ExxQ6jGd91o0r/MPVoifvL7dq0lzRTseFPKsOvek2l5HHz6beaPcGyuswysAWG/hs8gmn2cSyyLFtbDnB4zxnmrmqXeoavqZe9hUXSYidAgTaFOMN79vwqzBbpYxGZ+XIwxxkDPYVg5vl13PCmocz9nse4+DrrRrfSYY7FoVhVBwCAc98+9V/Gl7a6hpU9vGS6RkNK8a7tig+3f2rz3+wL0XdqscUgiunxG/4Akfhmug+IMKaL4fsNJtm2LKDJIBwzY4yfxJr52phYqspX1Z10lOo1TXXQk0+98N6fp811pd5dLd+RtjR7fO9ifvbs8Y+leX+OPHUGjSwKV+3z3EhEgSUfuwOuevPPStmxuCB5JOf7uTXJx/A3XdW8dItjaLBozlbp7x5d6ShmyyLjnd1GDXdg6NCvWtXdv19fM+0nCWU4ZLC/E7a/wBdCL/hYds2p+T9mIszGWEhJ3Fsen14roNH19NSs0vIo3CMSBuGDkda9L0n4E6EbC8h8QX82omZg6Rw7YhbEHjyyBkccHNcv4/+FP8AwgmoaddeHbm9u9Hvo5RcQXB3fZmRdwbcOxrtxeX4SdNvDpqS79ScDnmLhWX1trkf4f8AAIdK1JkmDQsQ+funoTXpvhfUpIntpkO0SY4PRW//AF15poehyX1lDJbskc3mn7xOGXtXoOkafcQw21vJhpfMx8pyOua+Srtw95aNH0eOVCvQaeqaMu5ur+z8Y6jr9qTClpJmVj/y0P8AcA9Djp6VzXinxvBqSM0Wlpa3DAhgHyvPXH49K9S8SeFLXVZS7zSxZILhOjY749fevMvip4Vg0lYr6yUhGG119x3r28HmFKty05b/AKn5fGvXw1/Zux50JZkkkkjkdC64bBxlc5IP5D8qz5tMutcvobe1kkN47gRsD0PqfYda1rFbRroC8LeTjnae9ezfBLwPp13pl5rtxHKIr0G3tQT84iB+dgeoyeM9cA+teji8ZHCU3OXyOGlCVSVl6ni+tXXiia6tF8V3cmqxWZYRyRyFShzj5cYx064/GvY/hPrGtXFuv9geJItVtYMNc6XqJ23CRjqY2H3sVr6t8JbLVtRWILHa6ZGDjc2+TjoF44HfJOaveGfhTonhPXIdX0qGS7mjzhLmZh5Z/vrjjOOx4ryMVmmDrU7S1dttjp+qrmU4XXf/AIf/ADPjeOK/SFWKhifWpY5b6M5NuAfVXxX1Honw78H2hVTo8VyQOWuGZyf1x+laGt3ngfwjbpHJo+mNcuMRWkdugZz2ySPlX3NevLN4uXLTg5M9CWHxWHjzVKiR8w2WqXixGNlDx90Y5/L3rR0y9mjuI7q2mlgmQ5V1JVlP1rofHeta54guyt5pttpltE26O1t4AiqPUnGW7c9K54RmEgMA3H8JBH6V3xm5QvJWZwTzSq4uH4m9obK5maRyZXbOT1PrWlcPGkJ8xdykgY/GubtjsdWWTLA8YNdJGd0akgHI5BrkqLW5xq/U9Y8K2eonUbW41G9e8jjtv9GRzkxKW7j3/pWl8QPCdz4gjsmtbiOOSI+XIH5G0nOR7j9a5n4QSAG7UnO1l/Eeleqrzt9xXy2PxE6GJU+x34d2Sa3R8w69La6VrVzpouhcNbylPNWMgEjrjPvXrPwm8ReFrnQXgvPEUEF1FIRJbs/luO4OD1H0ra8VfD3w1r0lzf3kbWs5jJ8yE4ww/iI78V8qeLtL1S0vV1CxgvDYhjFb3aIV85gegx16fpXt5XGni5qSdn5n0eIzl1KKT30PtIeJvBDL5c+p249XDtz+NZ3i7+xfE3hl9L0HxRZpGJV+0hn8whO4AHIPSvEPB3iHT2k0TSfEWj32hajZ2xF1NdzFVupGACkDjbnBbnv0rprCSGz8W3enx+XaHUXDwSSEAOAOzHr0oxeOq4eTpcqbtdNbGNOjTr0lOUmlfW532iaJ4K0tEhWa5vZMBQeUX8xjFbn2FYb5pmWNWA2xpH9xF9vU+9ZOj+H7W12y3BkuZcbgXJKj6CtxTwNucepr5nE451YOFkut1+pni8Wpe7Tk2ttf07AwAHtXnfxQRbpDHNMsMEcLyyM5HYHAA7knA49a9AmbapLHGPXvXi/xM1FNQ1ryYSrRwDYWHc96vJ4c1dS6I8avJKFjzufT5HuEWAZWRwqkDoWOAD+dfX3h7T4tJ0Gx02BV8u2gSMcdSByfzr5Ts9Qji1uxijYf8fUe5vowr6I1DU5Y1ZpLqREyeP73sK9fOaFWtyRi7biwSjaUmzrbi4hhUyTNFEAPvE4ArlNa8Y6XEjolx5ijr5ZyPxPQVwev6w17IVnkZ4V+7Ar5z7u39BXNakJrqRclRGPuRqMKv4VyUcjUrOrJnJisXzvki9DK8ZfEH+yQ1jo9w0l90Zwfki/xPtXmX2q61HVvtmoXM8sk0gEspbLcnGefSsqFjIgbkkjmtTSriSGRtsYl3KcoUDbvY5r66lhYUYtLc1zDMquOnzTenRHV+I7i70C4j0y11iK8hMIctFggE5BUjkD6D1FYth593dIYlUS9flUKBjvgVAbyKSFI30+FCoxlcoc/nzWp4TMcRlmuQY4NvL44znpUytGOpyQg5v3UdTrE1pqVrYKbJbee3VvOZMYkJxjp24/WoAvArU1WwhtdFXUkuFeBwCQG5GenHft0rn11C2Y48xv++a5Um1ob1aU6UuWaszrfAWprpuvIsj7Y7j5D6A9ia9tsZ1khHOWxivnTTpLQ3kIu5CsLEnevGPTke9eqeG/E9m4mhjneQW65G4gs6gdR614uaYN1PejuaUZ8u5ufEvWI9H8KXZYuJbiMxRAdSzCvn5I3WzjiZYIIUHypgsVB7gk8GvRPFk9545u7b7DbywRQIzQo3zeY3rx07Vc8A/DtLyNNU8UQEI2GisG/nJ/8T+dVhfZYHDN1Pi7Ho05ct2edWviKwtIpYbqWG8SfHnLNiTf9Sah8Vxy2egR3lm/naSzKTbON5iUnqhPIGccZr2H4j/DrStbsDNptpBb3ca42RoFDjt7A15r4XsHmtZNP1BFayQ7JtzAZHQ4z7VvQxNCrH2yWq3TNoVJ1V7NI3fhRq+tXd7Zx6TfXNxZOQZUlYsqr/Eefu4r2vIUcDHH5msHwlonh/wAL6StroduIbeX5y2dzSZ7k9az/ABd4ut9IgZY2DXR+4meh9T7V4eJ/23Efuo2RzVKiW5V8deLre1t5LSzk3XLEplf4feuF8HeFbjxbfTtJcm1sLb5rq4xyP9kf7R/SsG/vZry+eZ7aKCI9Fjct1PJ55/wr0b4c6tbSfD0WFu225+2y/aVzzjjbn2Ix+VfWZRl1OnLlPDx+KlGm5nLfESHSfCvhC/uNMtY43H7u2ZwGcuTwcnqe/wCFWNO8Rza5odpeLK5WWJSxJ+YnGCD+Pap/ihp9nqmhx2V9HvhaXdwcMCAcEHsa8+8FG88P3f8AYl5I0+nzOWs7jHKMeqPjpn16V6+OwqnHmS+E8rBVm4NX1bO45+tPfCpjq3f29qEKxxmZuDnAz296rR6jp6OWm86QDqseMt+JrxJSUVds9TCYGvipctGN2eIW0ccSIHcgADlRnmtd5rO3O2TZMyLucuioE/LkmsRGwAepHrUF2PNjCgnIOeDXsSjc1p0Z1HaKbOgGqWVyn+iQxgFvvEEkDHvnr1r1XwWmnz6HaQSwxz27o0c6oBlc9ePXvXhNjaurZXc+fTgV0+k65qGlReVBM0Ubn5l7ZrmxFBzS5Xse3l8v7Nk51o3jJW9DovGj21vdrptleT3ENoNpMuF+fPO0enbmsNW4xnPrjtV/QdUtLe/kn1G3W6Dg4LrkFj3/ADqtYQte3uyJQEJyc9MZ6VK93Sx5VeaqP2ie/wCBsadu+xL1xnIyO1X4JZIXWWB2RxyCDyDVp9HnRViiR5XCBmVEJCgjiqCMNzJuGUOCKxlFvXoZJq9jqtC8UxWrj7Zp0UjEEGWEbGI98da7e08eaSyBTdeWQOQ6kYryEcVBdTLAi92J4FcFXL6VZ3e5v7eolZu57rceKrG3t45prqFUkGUy3WuWvvEPhKO5e4jsI5pWYsdkXBP48V5nZvLNGXkneRf4EY521PgGso5XSgyliZp3i7HWav451C6QxWaC1jxhT1b/AOtXOww32ozny457qZjluCTn61qeEfD0mtXHmNIY7ZGwzAck+gr1/RdFs9Ps1igiWNB+ZPrmoxGKo4NcsVqKMJVN2eM3fhzWbWzN1PZskY68gn8qz9PvLjTro3Nq3lyEYf0Ye4717N49vrXTtCl+VTJKpjj57nrXim0vN5a4ySFGa6MvxlSvHn2M61KHwvU1ta1671K1WGa3iRlbcGXPpXH+KNQuLOKKO1hEl1O+yIH+H3re13VPtE0VvHaQw3McZTYrnMjjrn06cCmaZqNnoVv50sMV54gnQsrSKGjsUP3eO7HrjtXpvEVXa+r7f5kYPAU51VThGxCJ9Q03w/bt4gvhENo2tJ8pf2UdWx64rQ0QaVqksXk363CuCzCHqqjkk9x2H415h4nstevbuXVb+8fVHP3pt3IH+72HsOKxba5ureUTW8ksMg/iRipNaRy6M4uUpas9fEZpisJFUKMPZxXlq/O56nB8P9Hj/wBdd3ch74IWrcPgvw5GeIJ5D/tSEipZ9aPPlxH6sa4rxt44uLCPyY5/m9F4xVRp1Zvc8FY7ETdlNncP4b0FRllMWP8Aprim/wDCN6DeRFEVmCnllkOa8Fh8balNfqzSFgWGASTXqGmeMrfSrBGnI3SkcYrSdCcI3vqVVqYm3LKTZ3fi3wr4c0H4bHU7S0kl1G4uFto5JZGfaDySB0zgH865zwysVrYSurKLnzOFHO0Ef5+lbvxC1Zr74UaLdQnAbUG3Af8AXOvPIGnjtxN5/lgMQgB6564/SvPwsJypy5n1Yovue8fCzWmXw9K1u+24+0v55XG7/ZyevTHFcp8Vbi1i8R211IIYZbiI+cVAGSDwWx3wetebjXL60jlntpnil28tE5QnHrjrXpvgPQNNutIXVtXhe/vX+ZjMxcdM4ANevCPtaSppfM8+p/s1X20paPocwk8LJuEyEDqQc1mas7G5APzIF+Uivob4eaj4ZubM26RafPZTHaSsa4U+h4yK8j+L3h1/DeviFYWW2unY2jIdysuegx3Fc8sJ7OPOnc66OKVVbWZyumXTrNsZgEaum0WyttQW4LXyw+UOAF3ZPv6CuTv7VrS1tnkRkmlBZgR2zx/j+NZ8jDaAS3UZCkj+XWuWVP2mzOlSPS/B3jSw0WSWyvEkEYkYiRBkZ78V1N98WNEhtSYFublyMBVTaCfqa8UsI2ubhIwrFCyq7DkAE4yamtNLuLrW49JMkdvNJIYw0uVAbnAPpkjFctXLKNWSlIpYhwTOt1vxTceIphNI20KMJF2X/PrS2VnaNpc11c3PlygnaPQY61yV5Z6loOspa6nA9oQwBZlyCueSPUVvfErwzf6Gsep2tybvSJ1UJKvG3I4DY7Hsa644JpcsNEKljaFOonUXNfYwNEtmvNbLPeRoVbduY/M+D0HvVTxVJdA3ccnFxk4lAwXPZj65FaGg+Gf+Eh8MajqOmXRfULFw32RerR4zkHru68VzT6w99ZiC7y8keUV2GHA9G+ldcKfLaR6+Vzw81JR+NGL4E8UPDqLWN85wWx8xro9d0UAm8sAHRuWQc/iK8o8Qq1rq7yL/AHs59a7rwZ4lkmthbyNvCjlD/Q1tODXvI7ozhiYvD4j5Psd7dMVgZhwcV4b4xuJp9Xk8xy3zUUVtT6nyWBWrM/RlV9QgVuRmuw8UDbJZgE43CiiiW6Omp/E+R6xr8rf8Kk0aHjZ/aR/9F1z2lxLfO8c2QsaHYE424PSiivKo/wAN+rMuhVuEVQ6c4Ir174W6hcyWkFu7KY3jD9Oh6cflRRXqYLc83NP4VzrtP0zT9NubmSxtIrdrqQSTbBgM2OuPWuK+LV/eSaroem+e625EshCnnPC/yooqsTpS0ODL3fEanNyoLy+uYZ+UHnIMdhHtC/lmpPhpp9jqHjdtLv7SK5tmR02uOmMYIx396KK8/DJNq57GKk1RbT6M0NTtYvCPxHtrPSc/Zpvllim+dXVuqn1FWPidpFnpWqwy2YkQyZHLk7QQeAev054oorWokkzioybnC73Rr+FZz4w8HJDr0cd0VYxrLtxIMdGB/ve9ZvhS+urnwfr2i3Un2izspWhiWQZOw9jRRXVHZHLLaS7M8Z+G2vanonj+e3sLgpE7NGytzlRyKt/ElFtvF8lxAPLa5CyyqPulmHPFFFOSXKe7T93FQaPPvGKjfnvmszQbiWG+j8tiMnmiikvhPfqu1ZH/2Q==">
            <a:extLst>
              <a:ext uri="{FF2B5EF4-FFF2-40B4-BE49-F238E27FC236}">
                <a16:creationId xmlns:a16="http://schemas.microsoft.com/office/drawing/2014/main" id="{97D7FDB3-2D43-40C8-8144-7E6D5D5F43C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315200" y="46482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4" descr="data:image/jpg;base64,%20/9j/4AAQSkZJRgABAQEAYABgAAD/2wBDAAUDBAQEAwUEBAQFBQUGBwwIBwcHBw8LCwkMEQ8SEhEPERETFhwXExQaFRERGCEYGh0dHx8fExciJCIeJBweHx7/2wBDAQUFBQcGBw4ICA4eFBEUHh4eHh4eHh4eHh4eHh4eHh4eHh4eHh4eHh4eHh4eHh4eHh4eHh4eHh4eHh4eHh4eHh7/wAARCACBAM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ymOOOcBixbfJ0YfJ+BqC8tyGWESQjBPySDLfhirMc8ckqfxRngOpAkX2YD+tVLzzY5ixSbYWwm/Hyj1r7aE3JuzPIsZfiRFeGxhXAXzjngj05r2/w/Yw2tpBbymSNlgG1WIIJ4714drLKZ9PZZPNVZGy2c5ORxXf2nij7PGBJaydFERT5lAHXIP8ASvlMzwGIxTmsO9b/AKHbRrRp8vOdjrVnFOu1WhQeW29JG4x/LP8AhXkbWsKXG+2KbNzBVCtnAPBP1rsdT8WyvZj7HEwIOC8q9h0AA61kaRpMs91BNNGTHIQ5jkQ5Az6Dv6D8eK7MgwVfA0WsQ7syxVaFSd4md5N1KxhWNSgOAvJY+5/uitbTLRVXy2kkSNPvYGQPYev41tR2Ls900cGPLbkJhQDn7oPTOOtOkxG6BXQkdYwMqPb3P1r0KteLvc5lzPQTTNNiuyRaxqgB+V5GI3H1rQHhC43CW6niEWOAAdy/U4/lWpDeTR6UZvLtoAqbiY4yz/4Vz016LqRlLXa7v4/Nw31xg5rzHWrV3+72RtGEIay3NGDwnEzuqzywu33drKdx9gVzWT4h8My28AjmurxA7hQ7BMEe/GD64Iq0LrZbIv8AaF8W4K+YBj86sPcS6lCsb3kZCOAousqMnphq0hKXNrG1hvY50+D45rVYJpI1EQO2eIloyT3OMlfpVBvDOraQwa1lt7gn5oyCdsoHXHJBx+ddJN9str4wsr6dfhC4ziSOVD3B7/XrWnodxI12XuY7WSZlLCI/LuKnqvYtiuyM5qLaZlzM85S9jhuVt5JHVpjiSB2LK3vg9Pwp3kfbLRII7e3wGGYmYkPzg4/Suo8R6HHqlvPewRHKEyRt5ZBAPKkHt3Bz0rk/DQmXVoIGVZTGTKpPUDocY9e9Xz6XjsBr6ZojS6aXtTIxRdsbODtwDkAk9MdKkbwxexafNMzPI4cE4AZgCeT2P869IsdLintY/wB2pixvUqPurjpj60/VNF+xxRyxXI8x8qQOefQ+ledHOXGo6Zp7B8tzzLRbd7SRZHNvNBEQRIAQ2wjnI9jXW+HIV+1KsdwcMw+XdgEEgg/zrO1uGa1uPOWxWITKGkTdkI46lf6ir/hS+W3lG+2EtuQGPHKgkEH6YyPyr0cS+eg5RMIu0tT1KwhMMRkkiMhZwMevvVfUJDJd3Bk+6h2qp9O1Q6Xfvc2kFw0R2uTE+DjYATtYD0zir+sWqzD7RHnzlXa3ow9frX5PnmHqWlofQ4KpDmQ/TsNpuxV4VmJ9s9DUtwolsk5BbG3r0xXO2d5dQyt5OeOMHowqe91OSTcgRQxTACcZavHw+PjCKjJO6OueGbfMtgvbq6McQtLnbt3I5P8AEQcUVPZqlvbJFcLCZMb2Z5MFievFFfZ0XNwTZ5FTlUmeI3/w9nNz/aFrNt2g4fJP0/D6iqP/AAjmrFh9osmkLDG5CGH14OR+legTbpJS1tdEurbWjBAGe3FQXbXqXkUULJCWJDYX5mGM596+3p16lN2Z5zseYeKNAubHQ5rqRoQ1q4YIrEgZOP611fhRLXUtDtrq081WCbSFXdIHHBXnj8/UU34pXdnY6JPZvdNNcyhGVGTkrk5PQAdOn0rnfglqc66nqGnwyyBpE8yPAzggj8uvauSWJaxDt1NlG9LXoej28UFipilsXgO3iSZt7jPsKsWunSAR3N3I4BPRSEAQ+vc/hUErNGjS3gLXLHDFjuZueMj+Ee3WnalcSNAkaMxVXxI+0qCx/h9c1rKUp6LTzOdWFu5LXDQxttRWO0D7oHZQPWop7mx0Gye/1do442IKxBAXZvYVsWmlXEcBuLeNEwudzPzwfmIHtxXlvxCs73+3kV5mml4ETT8qS38QA6+wrCFajX92LvY05JRd3sXNR+IF9qDyWun2eAzFQpOdowOWxwPp1qJXkjQxz2xV3GSYRnaPU+laug6JZ6ZYxI37x3LBnKhneQDJH1OelbdikttLtaBYzONkmMNgY4DE8cda61NUo+6tSZLnkcta2i30bQ2c25h9+LcQG+uTx9asXEkdrpgs2ZjG+Ejldd/lPngOO6kjGeorc1LSJlKRi0tbW4GHDDglSfvj2zwR0waks7X7XFHA0Q8yY5Zc5UjHQ/hn8q3TjUgjPWLHxuNa0VFuY0imhAUqW+aKTPBH+yf/AK9Yv9j6haySrb3DDyJMqrjJR8ZUg/jj86stCVv41lHlmeE2pz3ZHO0n3wa3k0911Q3jSCOKSINcL1G/nA/Ssub2ej2KTuZWkaqusT+euIbvyStxb5Plt7/X/HFctLaxRXMc1qTE2Wzjnafp+H61s6noV5a6lat5f2RrgvHIQ3IO4sre3esPT5ku7WWcEme0mCsyjO/r1H5V0UeRXs9wZ3ek6tcCyh2tFG+DG2OxPcjrit59WR7cPczoJlwFVs8juf065ry+3uHWSXyC4jUBlbbnIP4g9atW15594JLhpQVj2/uQV3evUmuP+yacp+0TD6xJKxu6kY9QlgiVjsbMgAPfOeaxluzZa7EvnH90djAciRepUj1xmr0t1HJbb/szxRpwD5bEqPU/41m+TDqUovIbqOct9wjq3tj+8OvvXfTUFDkMlrK50en3z6bciS3vFSIyFo1ZjsZWx8regr0vTbqbzAhVgxUNs67Tj+E9x2ryWzmRjF9obF/DgqwjADr1wVPcVtrr2pT5SMPEF/1ZhYAZ/vAHp9BivAzHK3iLKKOujX9mehrBptwTcTWrRY4ZuUOfpUc/9nqyi1UIoGXk4TPsWrlF8TXBhkjupfJuAhKlgQG9yvQms2bxJ5cIS5urW4lxje0e0814lHhx06jbOmeO5lZG/qeqabHMC2nw30x++wGAoHQCiuXuLya6bzvNeRm6lCAOg9KK+gp5ZFRSZwyxGpVtdDtzdKf7Subho34ExG4fyzTfFt3Ja3Ohq2ZEN4Y23YBIaNh/OukMyAMF2AkdcfN+dcF8X7tZNDt5E2o9vco6tuJboQcfpW1eUnDnl0KpL3kjlfi6xj1aONV2qsQIU84yTmq/wjtc+NptxIiEDq+xsA5ANZfijVZdWu/tOdzGPBHoRUnge6FnqEjKVZpYyDlyMH6ivPhLmrX7nVJWp2PY7nVdHsLmaRDDPcwR+Z5e7KoB39WPtXIW3ibUdQv0vpFNu/meYluzjATrvk/ukg/WqF0LNbCdrO0825dNzqM+Z16+2ewPNc/odnPa3M9xLbK+5lMqCcMkQ7bmPVv5V6zST1OSKbR7YuuxppaiK8+z2+AxdscqcFgOMkn2rk5mj1LVhdQxq8inCuRwfmyMDsBwK52Az3NwmoJqCPbDKxBBwo74Hr29K6jw0saRBmtxCJCwXJyeeNx9/b0pUcFCi5TitxVKzlaLLlpHcxT+XcJvRbhXVu2cbmP0+b9Ka8jKHSJm8yYsqMTnjIJx6d66GSPdYeT9oEhiiEeMc5Vf6rWPe2cUkNvsfy1kHmRtnncCCcflVJxWrQWJ11FdXs1tpmjD/wCoRl42Mgyo+nJH4VjafNI0twYY2kmldXijDD5MKARj0yDVCVf7O16e3uIQbfUhmE5OFmHTHoe+ak82OWRo5p2s71P3kbRd274/wrWCirtEtvY6TS0V7uOWa8iSeL95MhYYEjE8Y9gB+dXzHLEHMjCWTbH5ij7u4d/xyawFkJ8t7iawnnIyJWHlEn+8exNO1DWLD9xa3N85g2kyiMggt7kZJ+lRKLbATxleQyolrHcxLOp82aQEnYFG3n3JPA+tc/p+lx6LBeDzFVribeVZvmCdjjrnFaOlWdlCTqEardTM5kWN1ChfTOcnPeuj0LSbG5unuL5bNp5nHysuSSR27496JVY02rDSb2ODW0jW8W43TTKBuzsUgY6cnk1oPcRZX55W4xgDp7V0sraFIT9qsZreNXKI3lZTIJBDL1APY05NHs7mL7RoU0UU6HD2sp3KRjsfQ/8A66iliat/eWg50ovY5t7pp7Rtl1cB1Q4BdgF9vUU3TrGPfC/zJuHJ4GT6+n4jFadxaeVbkLbqjLzLGT8y56Y9RUemzbkjhlt98f3XiY/yx0NdMW90YS7Dbm1LR7LqXLRsFDOSSPXJHP41LE8NsQi3AdCRu3IX2++RVr7HBPKWWY+WT/q3j3YwO/Y1HbtEjyRpDIy9CUCp+XNbxm+pCREk6yToXl81xnbuQgFapu2n2epq11eXO4ZbZKMR49M9MVv2ml6hcI6rFcCFucB+f8ataf4LiurnzL3T4xt7yRhnzXLicRSpL3nY2p05Poc5b6jbSBpLfUZoIix2iGPAPvk9aK9RsvD+h21siS26TEfKOAduO1FeW80h0i7HT9V7nmWgWWpXaeSLg7STlmZjt/Ksr4meG7iLRDeGVmSIr5xYHjJxxnnGcV3Hga4tFinMDAFSS3zc5Papvik9nJ4Z1JVVY0miVAP9onj9cVwYzG1pV/Zv4TahSjbm6nzSH24OclmOD+JpdOmMVysicEcEj1plyrb1K4Cj5yPTI6VBHGFnLNJsPmc59O1JOzudLSZ3arfXS6UomldZQjny+BgDknAyx/QVvajoqXsLRzs0UZYEqvG4c8H1as/wsdSurHTd0rQwxARrHbf62XBPLt1C/wCyPSu88N273V/5c0caCBg7IeeO5J9iQOK96nV5KalI8qpfmsjA03w3JNbpHZKIUQjzHlIQD0BPb6CttdJvLaERJHDIgG4yw5IB9ya9A07SbHy9nlxYnG+eQoDvA7Yq41nCsYSGZAoH7lMYK++P/rmuR5rd8q2NPqz3ZwVxMluwmaLmSNUlw3G5fusPw4qE2yWsvlwN9qtw/nwqBkoSOVHsDnium1/RoY9EnuYbYCTepk2nCsM4zjsRx+Ga841PVLm2XzbNTIxI8zrg/gOVPvXXSarwvEzleDsbWstp91p226tZpA7hlRVwyMO/qK5/VtBttRk3QTT204VcOfvkr3Oev161taNqttq0WbpHifblvMyHT3yP51QfXLOKVob64lnj37VcDaU/4EKqC5U0hNu5SuNF1RIguoajFeIwBWQA+Z9DjvVqws4LWBFe1jLHLLEy73Y9tx9Ktah4kTyfsml7rgEDLuSxHuTVT7ZLOSbm+8uEttISLDOfQZ5H1NXGNTlsx37Gkmow27rHbx5mPzEAABR3y3pVaSKW4v2aK9uZFyWRYht2r68VV1BLW31WCFVVbU48x5CSXJ6Z9u9dRp8lva2MzwNhmb5GwecgBcjuo5P4UnCFNe4rslNtnNx6bJb20pM8oyCQxcsQD6g9as+HLe6s7+Uzs7mJBu6nKkZyp9BkH9KtXs63d2d77iq7CrD5yw659q047r7NphjYM0pXy9zDAA2jJHtjjNKpKUI+o42uVNYf7PeG4dkkMkfy8cOvOfyNZI8uVphbsfmbKdsHr/OrevSRQ6NBHKcnnac8plen6Z/GmeC9Nm1RWcqFtEBkndscr6D1OKrmjGnzyehNm3ZGpoljc6yywgwiRjmRkBHy+pNdhpuh29lGUtYTK5PDY5OOvPapdPto7XS1FnE1qzgNIuNxxj5VHvjH51M18TAyZ2RRAGZx/E/9weteLXxtas/cdkddOioLUvWfyP8AOyIEGX28n6e59KsiI3ErKoET4wD1KD3PdqzrfUbO3t98luVQ9wcsSewHrRNqbzXC2lonlcEHb94DuB6e5NcMqUpyvI2U4rYS7uYbOc28LMwUDIVA2Pr+tFYV3q2nadM0V3qloszHLIt4I1T0HGST6k0VsqSDmZ51Z6o8dxItqmxtxw+cFvUGsD4ja/dSaZDBPNIk3mEgdAwA/wA/lUzWV9ZXpjv42aXOC5BXOfTrn8a5/wCI0kcctrhULR5JJyG5GMEHivdx9CmqTqcqu+pyYe6mjjrj/WybcFtxx6c059sgd05Vm2k/y/lSSqvkIQrHynKu2eq9v61HbfLKI9xADc+4BOK8BO56Uro9P8IXsUXhy3edwgX5VXzQgY55JNeg+BdQha8jS3hjuRkwjy2OMnJAGeuCev0xXlHhC5tf+EZ824nVBbynfhQWwQMAZ9810/hG+tbG8trkRypJNdLGm4AFxgnkddoxnnHSvWlUVWikcEoctV3Pd4xHCYzAvlHYd3fn0qJDK13MsqgRbQ0TEYbp+lV9Pnee3MbMJkgznbICcds/mKv3MtsscLTxtCQcgeXncT04BzXz1TBOc1Z2OxVUlqZ+vXs9qvnQvGI2dVcSgkFSpyPx55PrXj+r6UV1mVrCW6yo2sTJ5Zx6Z7jtXp3irXYFjeHCiVMPGhJZi2eBgVwWoJfXM7vDazWyPj5ChJP4Gvcy9+zupOxxV3z6pGNZR65oM6ItxdXELbW8mSUbgvoDjA/Or19M2pX/AJ50sxcBQblwdv129evetO90XUbhLUvFFaLGv3i218nvgdKntvD90jGT7ZG+F5YMSP1r0FiaMNWzJwm+hysdrHbFJHg3biScFUU+3HQfXNVtYh+0TQ3McCRW4xgo33G9RngfXk10E2m3eq3rQxovmHgzv0C+w9a6TT/DtrYxQRFROw5VnwOfU1NfG04JNsUISZxED2s8bwp5gmTBYnJK/UnnNdFpMc6WxdhuxyrOhXp05PXvW3qfh+GFJL428u9vncIceae2B3qzoptoUAuLYMMDYJZM8muSeNTS5UaRpvY5p9YthKwubKIXIXCyJHnI/GoYru3ugHjhlGD8rSBVXryeOv4iu/vdT01YVS4tYZWQ8Lgcf/WqhJe6fJCz/YcgDb5zDapP15JNS8VKW8C+RLqcWnh288R3KR3G6HTkY7mGRv8AfP8ASvQLGys9I0lYoSiRIoUROclsHq1U5NUsZLSG3iYyNEPnD5O369M0iazp6GUr5kh2g5xuklPbA7CsK8qmIastAjyx6nQfaV+xn5WVn5APDHjk+1c9e67bkYtvL8mMHyC/C7jw0h9cHgDvWd9o1LUbad5oJreJ8+dk/vZQP4R2QD3PNZPivxNpGm6JdLa6jYQ3sFuY7e3gdZHEmPlQAZ5B7nvU06Spy1RcnKReg1C40sGGSQRTsD5L3ClsMemQfUnJ9BXj3i3xp4q+0XOn3WtFyrlJDaOqRy+5KAFvpWNdxLfTLd3c1xcy+XvmlmcsxPvnt2//AF1ni3gJaZYzzJtVR6da0rQcrXNKceRa6kBs7iQmSS4d2c7i27GT3oq9b291OWW1YAIBnjjnpgdqKcYWVrDc9T6W1bT7e8t1jALSqD5O85K+30rxj4vWL2otjI2Xw6bG+8Pcn05r1RNaN3ZOmJIXDbSXiJeJu4Yf1rzv4wQtLpn2wyLOVdVLqhUqSDjOeoPNXKFZUHFvQwg4c6seXW/OVJUAryvbpTIJf9HO0AOXAUe3T+tI5zgt8o4Envz1FW7GJW2uVRhb7mRccP8AMMZrzmd25r2E0cFncI21WlKInyjkA8/Q10c9/wDavEtnaSmPyootioAFCyPxzj2H61woLebbR4LBUyQTx359ua0NcM0WsXW4ssq7AhBwVIUbf1rop1XGLaM5U1KVme4adea59mgt4WtIli4+dySR2BOOa23/ALZulAutUhtlRMGWNAGx6A15/wCBfHUOrkWN9IlvfKgUfwrOMYJz2I7iux/tjTY1W2a7jMiA4RGDE454rWUnUj7hySj7N+8alrZQ6fGXt4xIzgs00ku5398npTLm6jS3dpDGGx8g3HA+p71xur30178okeGFzyxfbn+tMN9DHtjuLoxqox+9cRgD1weTQsv+3KV7g6y2R0cmradHD8z/ANoSYx8vyBT6Fjmp7SS6lLSeS0aKu/zi25VPoSeK5W3E/lxmwu7bUpOXLeYiIvoCMEmp5b681CAQXfkRrG2ZMMRGhHoOM1c8HB2sifayR0Muq6XDH9puL2ARh9gYOS7N6KuM5zms7X9e1aV7mx0pWeK3A+1SLFvcH+6SRhfzJ+lYWo6jZWMTXBvUwmAJCPKkOeyZGce6jNc5reo6leRiC3vGtbSSYzA5ZWDH6n9Tk1tDCR511KTbTOxn8Q/2XCyapdPGjYLPeyAM57BV7DHYZNQS/EiymSRLSwnvUVOdkXloo9S7Y4/CvPm0qOW7C7vOkUfPLKxZj75PT6VK0ZtIQoRRGpIJc5BPsP8A9ddLw8Lu+jEmup2tv8VtO3hZtNniQ/KGgRJF+vv+dbN34u0m5ih/spp72XbukYAKU9iDwD9M14rfO0JLL5zueTltqj6YqbTBqHmi4tsKybdrknbnvk96xjRXPbcbimj1K88UXduHkGnwRJglftFxg+7HA5rmpPH+oXMTR2MkFqFP7ySFPmdRySWPP5YHNZd3aajeuVmuNxI3DanCe+O/0707TfDwkhSO6VfKU87flaU+rEnp+VbKjNT+HQS9mlruZF94j1TUgUuby5mBP7qMynbj3AODn3osLa6vLsw2NqD5LfM44jQ9+fX2rfuPDtg0kcf2WERnp1Xb+XWuisLVIIhb2sapGhwFQdfqBWsMC4v3pBKure6Yth4Sha3/ANMvLlnmGGWMKq47Y4JI9+KsL4R0WFi22Vwi4XEzDcT/AJ7V0rWzSTLH8yoVHmsO/wDsg/zx61Jc2y20gzGylSFVCfu+3rmqdKm38Jmqk2cpFoNjGz/Z4Lydif3jpc7AT6cjk/yoroLxUZwJkUbflChcgfgOlFEacbfCP2jH6hcPYzKdVW01FVHyMt5skA7Asucn3PNUPG50248JXsMPkyZRXDBhIVYkcFs54+lefz6jcSylba2WKI8FpBnJ/l/Os+W4mSOVpLp3LDYAxHXOegrhxNaly2WptTpNSTMydVhtpPLy6uFVWx05HSn258mybBGJDtIx0x3FTTKq2kUbltqEMQB1GaqMNweMNgOQFOMdK8d7ncied1adXGeRtHPA9vzz+dXLm5/tC1trseUk1tGYJtx5cclWHrgDGazFUrHNbzHypUGQGPBwM9ff+tEAlRvM/h3blBHvTTsrCtrckilf7UJUURsjeYrL1U+1dXpGt6ezNcSF4p8D5ZXLhieu0CuXLL+8ZcoXPy45xntUsIWNiyBg0ZDADlT71pRqum7kTipJ3O3u/Ed0FUQstvkYMso+YfQdq5+7t/tRaRpPtMjfxMSzH3zVB45po2kmaPGScMpx9M0y1inbMcaleBjy2BP1x6flXsLEwty8tr9TnjT5dmXtP/tLT9SSWxkG4sMoDlHA7EH+tdHf67rV3Ksax2tqVY7WZxI6nvwPlH41Bo15biL7LqsBjYEZbkPxwP8AJq3fWemop3aknkucIqLlmOMnPpUqtFe9YiSdyGxsllvTd3TSXtzkYdyGbPYAdhWhqCGSCJ9yJuTOSBk/Ow49OtZ9rbSRqYuVjCBg6DO7/gXf9K0dT02HULHR2KyrBJvO5Ey2N2f85rd142TsQtTG1ctEgaN1jOR8+cD8u9Up7iO68uOEtcsOOmM98FugHtXQNoGnwTCEPcybhuIZANq9iTnn8KZbWywlyIHRRlUKqu4j156USqKWt7BGXQoR6SGVGvpGkU8iKH+meT9a0baSzZ0teIY1BwoO4ZHY+vvVVLaCzlE19fcZLBHYHft9fX6VEYI2vFMd5H5rt80Y/hJOQPYVLxKjpDcrlvubUtwsO0oWmix88ygEBz0Bwf0GaXUI9SXY0MMdwHxtj4QnP3cev0PWqi+H7uW3UyXUQgEm4eV87ZHcDv705NAmuZYl0/Vpp9rDZ9qQbtwGOORx0rmeMq32H7ONtGWSrCMMjPLKEwodgBuPbPTIrR8KCO5LwX7fY5SX/wBY/AZRk59R0OfwrEvLe50i7khnuGPlrHgbNqqAc4wTk8j+tLbyLFqMOqSRpdBT8quMgE9+uRVyxVZpO4KCSOqttSSPUraDzGBcYg3rwR/CfXkknoOgHFVtR1IWt5df6+SRdxHlx5Dt3+b39aq6jb6fKbdr/UChkY4hf5mBPThecVfe1Sz0xrme6ggWSUKGkiA3H2HJrmnjq6a5RxpR6mVp1zfTRvJJNY7mbOxyylB+AOaKa2uxxyvFKt5CsbbV8slFcf3gCO9FZLE4lLcp04nCqnlRtNGrMqAgmQ5I+nasqSNpJI5F27t25gBgFvYfkK3L4IIZJPOZz1I37hisaZzAoZscFxuHQc8VOLauopGtLuR3TySXQHRY22sB6H/Jpk1qwt4kLo2XYxn156H06VDPMUlZ4wWMgySfpVoFhZRSNjcdy4zyGyP6GuQ3KrRRzQlvvSbcg8YAzyf1qa6AjlWNY3HlEROHIzuxz07cVDKcxORt2+Wy8H6U+LD7yzFljVXPqSMcfnQAmxeVPC/eyPyqSJyhlQcKyMv1z2qNZPOiZXcKEOeB+lIvzXBeTaFAyAffvTEzUWO4Z47GCPbJIgbDzbUXjqx4GK1PDzWdkJD58Ud4rfvm+Uhl64UZ6Vz1nN5V6MzBQwGHwGHPsferkl9KlyWeGO9jiHLKAignqT6+2K6o1na9rmTgn1sb99qmlS+XNHIGI2sxCDOSe4pE0XUNQMt9Y2qz2MT73nQ42hRlsZPOPasNJUvtRg+f7GZkVEKOAq4PU+v+NdPaQSafpdnp95rUC2Ul/LBcMBjcFGQd2fuk/wCFVLEa8rWu5PJYp3X237GuorNIlvu8maMZBgJ6E5yTuBBzxVqPUdbsL+yjma5lgMAMEUgAjMaj5gR1696i8OXV9f263izef51ytncRSMMypwyN7EEEfQ1L4pe61Lxvb28w8iMxNAoQH93jnr05JzQpOSuKyTsUY/Ewg1BrydkaL5m8qEDhj0HPIGa1LlWEK+YssU+0NNGJS2Cen04Nc99us102azvZoDKgZd/2JS+ckYzgce/Ws+91aaeKFZ3mdkChlJwSAOgx6n+ddKnGO5m6bex039n2bSSQslvKxG4O8hU885wfas6S3tVkSLTnLySZ5jk3DIyDz6Hk49qrxafJeadLqgvYI2V9wjkGWbJCnk+g/lVuSGKyske0uoUkSZCfIYktlsdj2/rWLqKonKK2L5HG1yqkurxslrNckyECH5ZtoUKOFOeB3+ta+javqNvNIxxO6If3kkm4A8eh5/lRdtoN35trLcajclpCZVezdgH6HBDcYxWHewLHL/xKba5Nou1S8iMnPJOc59vypxcYaSYn7+iOj04XMwNxfXMZkILfOCVHtjtz/OtSOe8tgZ/tVuZYFD7I33GPvkjGFP1NcG15MpLN5hXeuAueQBwP++ua7DTtWha3ht5rUGI/M8ZcxrgfeLEck9zWrqqUdGS6bR0erXlvrFkkkk4kEabkwc8jr8x5Iyfaufur0PqdpDdK0sMERMCQtudcHkFu5649O1ctrmqWtxrCy21vA8CNnycny2/A8/nUkOtzh3ktLC2h5BPynBA6A4wAPasW7tLsUoM72K7tr6IeZDNcquGURW4KpkDK5JyeneiuJHifUpCRLZWRdeCUQgfoaKu8e5HLUHXv/HvJ/nsa5u7/ANTH9W/nRRXHiP4iOilsyBfuR/hUlx9xv+u0lFFYGpQm/wBXJ/1zH8xVqL7x/wCA/wA6KKBhb/dm+v8AUU6H7r/R6KKA6CSdYv8Adf8Ama1R/wAgr/tnH/6DRRW9MylsYd794/8AXP8ArU6/8gv/ALbH+dFFD/isS2NvwJ/yMtt/10j/APQq9B1r/j/uP+wif5Ciit/+XYvtHkl//wAft7/10f8Am1M0z/jxt/rJRRWZUSzqP/Hv+Ef8qzrT/j9X/ron8xRRRH4Qe57B4N/5Bsf/AF9z/wDoRp2r/wDIJH/X3H/JqKKip8TIh8TOQk+9F/10H86p+Jv+Pm7/AOu9x/6EaKKIbGjLHhX/ANrf0Fddqv8AyLWo/WP+dFFdcvhZk9zGt/8AVr/uL/KiiimtiXuf/9k=">
            <a:extLst>
              <a:ext uri="{FF2B5EF4-FFF2-40B4-BE49-F238E27FC236}">
                <a16:creationId xmlns:a16="http://schemas.microsoft.com/office/drawing/2014/main" id="{4B08E1FB-1045-4926-AE02-C9316F4E79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467600" y="4800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16" descr="data:image/jpg;base64,%20/9j/4AAQSkZJRgABAQEAYABgAAD/2wBDAAUDBAQEAwUEBAQFBQUGBwwIBwcHBw8LCwkMEQ8SEhEPERETFhwXExQaFRERGCEYGh0dHx8fExciJCIeJBweHx7/2wBDAQUFBQcGBw4ICA4eFBEUHh4eHh4eHh4eHh4eHh4eHh4eHh4eHh4eHh4eHh4eHh4eHh4eHh4eHh4eHh4eHh4eHh7/wAARCAB7AKY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l7QS2oQhicc8VQi0GPduccdq6U/JF6Zp+jYuL8RtyFG4n6UAaulWsNlpEMccIRQuX9enWob3UIbK1uJots3kxljGpyxx1H5VJf6hAbKTy7uJMAhZD8wHOP0rx698QtokV2+szfa7sA7ZYcqsqEkI/Bxx0P0oA6jSfEHh68vsWkO+7nbeFjk3b8DOcHGAPfpXn2m+Ibb4geNNW8Jatp6T6tpUBkifzSilGPRmUgMFGOQavano+o+GfEmjeILRYptDvbtRelxg73UgkEfdVjgc/wBa3PEmkWPhf4paDr09jbxQa6x0+6a3G1I3I3Jv5yQdpGelAHlnww1NdF+Itt4I1SYW97HfM8DWxLjZtJGeDuGOB71H8S/Dov8A9prwpbxz309tNma4F6BIIQhJ+725Gdpr1DU/sdn8e9IZrZpE1O3MlvPIQT5kIOVB5OMMOvNVtRt3vP2ndN1a6sIki0/QpWCmXOXMhALHpnnvQBwXiayju/j7BoIuv7RtL2224uYjbrBGoJk3dMjA4Pvim6x4Uvtc+NOl+DLWzsF0Kytnv2Gn3DKhiBwFctnBLDHGMg12PhT7Dqvx/wDE3iuWyu5xpemR24gXEoDuSxZdvDfKB+XWrfhqLSrZvGPjDUrK5W2u5FtrRTFlUijXJPy8jLsxBPp7UAfOHxa1TxR4k+IMnheO1NkLaZLOC0DmQMyn5dpxnb0PfvV34s+IrzQVsfD7a1Hc39tbLDcSWytG3mAgkuG/hHYr6npXf/s46Rba/qer/EnULjyns55odPLjOVH3XUnG4hc5yT1rBvPB9z8SvF2reI/E915WleUqm6srbJl25bZnpu5yR6cUAeV6V4nmvn8ye/axhRiYZUyWMncqOeffqK7Dwfopu/EtjrmtQQWej25zbNf3MY3dMYVmByTyTjqa4TWLGZfEKWMLpFYLMxt75YfKS6UH5HI9cccdavadIt54lisWmS6WWBWuJtxzFjIIHoeP1oA+i0+IU0+sQ6ToOmRXqNlpbiC5PlEbsfL8vzckDrjNd7H4q0KG5jsbrVIYJ2Hyx3B2E46jJrx6VfFepaFbabEmneHdHtQGW5dM7QAGAw2NzkjtnrWR8OtRNz44li1aSHVGutxZnVXjhTPCjd0ZuuB0zQB9MoysisjKykZyKeOmOay9Avr64LQv/YtuVAWOByQ+36ZOKg1OHxlZ3QksbHTdRtOpQXflv+BPFAG4EXrtX86jlgjljKSRq647jNUtI1Vb6dreayubO6jwWimXAbP91hw34GtUcnFAHM6jo8X2j/UDyyMqB0FFdDcR7hjqQaKAJ2lFxMfmwO+K09OPk258gRFmJDhzyw9j2rz61vNQudbtbGxjJM77XfPCr3P5V0Gt3raBl72GSCRxlZIbVptg7ZZepoA5r4geK9PVk0nSJp4NQmlMawXCsfMYjgLjsfWsbw34X0XxJHqWkx61cPrFrcNDMiSA+WSOUAPSMjnPuO9Zur/EHw/Z30V1qusW3792R5dpjlAyABtYZU4JJx7V1mjeF/A00v8AwmHhzVpLa+uF/fXtpdb1IzhVZTnOcAUAafhXS/s/hW+8D+JIXuxGDEl42ds0H8HlnJJZDgexGawPEfiSxg8Jwtr89mlxZ3IikmnYu8jQ4YMuM44Ck/U1zOv/ABOXVd8NmmolFY21nKllhLhyNu4Nk7EHzkng5xXG3ng7xrrWgtDp+mw2M8rPDcTeayxXSsFDNl8ngADj3oA7Hxj4z01viL4e1CS7mu4/300ciqBEqiI79jjt93OfUVw2n/EjRbLxp4hv/wB3bXc9ntVLm6860UZ34Vhkl2B+761fT4I29jbSXd9rcVrDFFllWNmSNec4zgAHHpzVTS/gzoEq3Go3d9PFpsbeZA3lKvmDJy+CeFwBjuc9BQBieF/HWi2Pw91m7t5rqykvtQDXU8d3sns2IAi8tOTIowTj0JFS/ED4gteeANM03w7rVxpqnEe+W5RvtsbOVeVo1OUO7LYIziorf4eeEdW1EabbaxqQCJLLCq2kSibhshMn5mB+nauZ8S/DXQGgt7XRPFLG/JfEN3bBHLruyG2/MvTAyO9AHeeKvEsei+CtN+HnhzSft9ibTYZ0tyt3DIAGd9jYJDKSwIrP1/x7/bHhDSvAHgNriexkhClvswRoyOisV/ib5tx/XmvINVtfFvhfW1v9SSe4eJgVuVlLhSMc7hyOw5xTvCcs0urpe6TemwdbWRWm25M0gBYbh6kd/XmgD2P4lWvhS60zTV1qayMdpZssNjYOVlLDA2u4H3hzgY65ryCx1DxJ4fhttZttFSKCSRooLq5t9qyAn5ASOCQK7Xwf4x8NaOkGsw6RFf389vvuXvz9pmhmBOWQAY2njtxnvVLxl9s1zS5bmS6muLKWZbpox+7j3E8iNecckdAOnSgBuh6pa+LNYabxZ4iu1lh/1dr5bBRg8jIO1ee9dz4evpobV7+4sZLW1i/1JR2jA54flCXY45YnmvEddaSz8S+Xb3VrapHGhWSFSVcN3Oerc812EHiDxdpUcqrdRXFrdRLC8scQZZExwuMHBGfrQB794G8eaLcLjULtY75wwW4uEIVsHoWAA/PFepeDvFB1jSnNxptor72jKruIdR0ZTk5B9RXx1pdzfC2Wyu9W1KNVYCO3bOefQD5h/WvXPAF9pOi2skmoSXVginzfPXekYHsQcfgRn60Aeva54V07V0Ekcl3YXkWWilhmI2t7j0rnrO/8Z+FZGj1u3fW9JVgPtcC/vol9WUffA7kc1oajeeIE0tNQ0a8hvkdNyhhndnpyOead4C8Zp4mE9hfWTadqtp8s1s7cOP76E9RQB1sFxBc28VzC8bRyqGRl/iBoqjeI6nEfTPQHpRQBxfh/VNS0++li02MSXzKVikYjbGv8RyeM1p+LPHzaN4bUajqkUrFSsgtm81ic/wB7pmoPBGhtqMt/d3LMlrHCVb5A24ntg1zXiXwb4atLpLrVdMMjli1nYSXCgOx6ZReM+5JoA5LTfFvwv1TXEXxLpZvLxsNEt2pcEtNk/L90EoOvrXS+OPFPh/TvD1xf6R4Tk07SxbySx3UFiIxEflWNlIxk7jjjkE5qLwtd+DbXW7eU+GLaXXnaIQWUK7gwBYNGueN6nrwOKdI2veNPikI9VsBY6Ho4nurlWnTIQIf3TRjqhcL19KANj4W+H/DFjob2kstw9/dxR37yyNuaAuFYJHgfeXI6DnJNdYmrXU2stol9EWnt7QXSTRL8sqFxhmX+Fvasfw9qOm6J4PWbUp7W3tJ2EOnrcnymnfYM7vVRj9KTSfEfhvS9PZbQ3eq3Nyhaaa1tzHFIw/uswChR0GDwDQBS8aSXcmqXMerWzpZpIn2CRWHlPIX+9MxBAxk4BGB6mszxLpuvXNk02pWf9qWZKSS28F980ibgSRiJcgZJGD24q5f+Jtf1jw/d6pY6HpkGlJI4le9uGnldgRwIYxznPXdXmWleOfElj4kh0a21qJLa5ZR5Vnp4lW1HHCBmx25GcAk0ASs9jqHjK0u7HRjJZROZJLfd/qI8E7mc42j5vXtVLx1rqwaZf3mgPps9zHIFvJlh3SCM7tjbjjcAGGWIPUY6VL8R/FGr+CmkRfFi6vPfTs6xtp8Qt/L6HzCACXxgcVwen/E6HWLmO91rRYGuYUMLS2Xy4XOfmQ8EenOB6UAaOpNNBYP4hjiu44pIBc3VgIhgnAUuXbohJHAB61w/9iR6ppB1fRtlpeJP5UsETEqQVPUY+XI49DXU6hPD4ltrxNJ8TNqUlwhLQS4jkQIQVUJ/d4wevQVW0SG8j0qKe+s/sNvFFgygbTIIz8ruvfkhQwOT6GgDjdG+1N4jsv7Otl8+cCAxAZwi4G444JOCcV6VY+GPGxtrqK70i98svvhP2LJRexXsM1m+FfAWl65Pp8lz4ibTNUuTM9tbzwDy5vnYAhsjBJBGDzxXW2OmfFLwZps8Wk3V1f2KOyqLeUTAcAElW5XBHboKAPOfGPh3xolit3eafqKJFMVYfZQsccX944GB9a5iy1LWrC7lW0v5IkV+38I9RnpXtsfxz1PSdLSDxHoltcTPIYJxETEzL3+Rgcn9K5HxF410e58Tz2jeCNEuYYiTuCNbyKvX5mU4Pbt1oA53SNQj+2LM8t290DvNwPvbvUGvb/B+s+KJ/DKTXUMuuafL+7+xXiAs/T7jYxn0Bry+18R+CJZIJ4bKfS3DgtBMpnhP4jDAfnX0j8NvGPhXWNAis7eO1a0Vdj28XzojdflY4PvhsEGgCz4U8W6NdDbDcSWE+drQXULQshHYiqWv6ZJaa9BqlrIwlxuScHKtk8rkdiK9Pt9P0W8hWMGOQFcDzFDZ44z61ieK/CsVvZibTS0RCkeWp3RlvTb2oAh8M6hNfWDNdIVYOQCDnIorx60+Kmp+G9Uu9L1zwveoIgjeZbqSu9lDFfwyfyooA9Sg1DVdJ8EWEVgy3UzwC4kgFrnceuAeg/PvXivjXxd8SvEXiQ6LouljS5sAyJbxqSGJydzHOMDGTX014Wv9PuPAyNIxnjtbdYwwX/WNjsPU9Kz9A8LxzreC38lbi8k33chG/wAsf3PQkdMdBQB498N/D918PfCj+JprqG8vZ74edcRJ5003ZkjI4B5+9/hWImtaxpfxU8VfbXmAvNGla2ilcBpS7R+nfaGxnpXuXirXNJ8K213Zw2drHb6TAXmvJyAqM2TtVRxvP8q+M/Hviqe88f8A/CRTXD3cqkzOqHYGHH7seg2igD0f4n/FXS/Cmvy6XawHxBqMbbZppZSotv8ApmuBgAe3THrWDB458d/EyS6uJri20+2gIQNBH+8jXHKh27cV5DZLFdSQ3kzMZb24bdk52kmvubwP8GdJ0/wP/Z7TXNvJcDzHlt22vlhng9qAPlrXhqEc6Q3HjfV43jBWNZJGVAO4AGAOgrsfAmkzmwZZriK6ITdvRcbvrXQfFT4QSWt9G1itpLEsaJI3lO00hU8nOeGbjJ/LFd78Ivhvd2GjLNfIyFlOI3TbtB6cZOPzoA8R8aWbPE1vaeWshByXGRivNY9MhtJXhuNZtZiwKmLyxt/P/wCvXr/xQ0a6g8SXlqpZVIKrgZzXnh8GST3vm29vZrErOQsquWJYdSc5OOwoA5RdFk0uU3DuZbcjBMY5QeuRz+VaOl+KdWe5jt9QkfUdPt2L/IctgdMt3x1AP+Fdnp2gtY6f9muXMpVcbmXBryLUTNpetXSWcm1VkK8dCPQjvQB6VqOr+G760sY9US6nhis7hrZoZRGN5mLITnuBnj2xXWeGvi5rmneH0U2a6tpsbeV9s2GN1VcZXd3OOmea8c8SPJ50enTRBJbNIoSqjGTgkk++Wr034LeIU0tJPCuvWsdxo2oMzQmSINsmxypHcEc+vpQB6ppc3hL4k3txprTafM8FuJsSRbLhQR94ZGRjPUGvEPiT8OdY8J6hLcxsdU01pQfttu4cY9HxnDeua0fiz4Z/4Q68GueHLa5jj1FPkuBMXSPBGdjeh44PSo/A/jXVrq98ttQWK5ePZmVA0cg/uypjDD36igDjJYZWsnuoZCZACGQr9/8A4CehFavw6vtX/tyO60uEu0ePNUDaroeoYjpXTSf2bqGqXGla5YjQ7sk7JY2LQIx9T12H15xXWfAMW/hvXp7PVLVzfXP7uNFYGOaIkbz6fd5HrkEd6APSfBFzq+q2QubBrqB7SQpeWYb97HjplT/D6EZFdKPF+qQTy2cyxTBV3ZzhsDH611Ol+D7WZ11HT7prTUYQFguoRzJH2Vx0Yex71T8WaHbXc6SajBHY6uq7fPjH7m5XPI9m9qAOS1BbDxRcy3YRYTuGSRt3YHf3orOurWS3uZVS6YRbz931ooA0/B+rTL4QSRLGSWPTW/dxq3+vmI4ZvQKOnXrXoHwZv7688JXmr6lBDbmS6cRwxfdVVA/Mk5yfWjwR4Q+zaFbx37KkbRCSWFR/rHbk5PoBgYrc1NV0bwTN9iQRxhWZFVR3JPA9/wCtAHyt+17dKg0uw+1SztcXDyiFOkrsRmR+5/ugegrwPxdbw214tnAhEvlpIj92LDkH8OlezftHxrD4t0y/1CJzGi5YA/MXJARB7Dk/XNeU+Monm1xLqUYZ4YH+XgKRGAVH5UAcxDL5VtaMp6TbgD2AI/wr9TvDcyXfh3T7lWG2a2jcfioNflOG328nXOMD8q/RD9mzxrbeJvhDokyyBri1gFrOD1VkGDn9KAPQ9SitY8yPGGIPUjNZmqeLdA0eS3sry6iS6ulJhjKn5sdecYqbU7mNomaVgFHvXF+MvGXw/to0sL7UrFr4qVQKAxQkd+aAPH/iVqVrqviW4uLaSJZLdlaSE9WUnHFaf9h2hsEuVjALICTXD+I9W8K3niWRtJvDtBA2y8Fm7kc12EOrIuhRQhj07mgDjPEwW1EuD0U4r5wvpml1O5uB1MrMD+Ne4fEfVEg0y6mMmOCOvc14TCC2WPXPNAHX+LrfzfEtvqe1vKv4oZjk+oAbn6iuq0cWepeHLi287ydQi2Og6ElSMMvvtP8A47U1lok2vfDjSprSEyz2yy2jspwYznKZHueB9aqeAbO01bXLG3ZzGTGoJztIYBsgH1449xigD3L4VX9j4y8GP4e1yOIx3QZBuAxFcIecenTcPUEivEvGvwv8QaDqeoS29rMv2adumeUyMFSPbBFelfDxBpOpatoFwvlail19ttZeizKANxX0YYDEehbtXpXxK10ReFNL1wx7LPzRa6i4J3RkjCt9M5U/UUAfLEfiO4v40sdaQpcQjbFMcBx/Qj1B/Cuw8E2Osa3PbwaHdQpeWzqyW0z4JYYIEbHpkA8ZxycV6XoPw/8ABGtWLteSQszsBDcBvvZ5Hzdq6Y/CfRdHs459Kuphp0uFS58zdJaSjlG3emeMdKANPwV4w1TRJ/s2pRzCJWCFZV2srehNegeIpNG8ZaMPKdJosDzED8qwOece4FcRf6PfappI03xVsiuozstdUiGE8wDGyUeh7H39a562j1DSL5rEySWmp2KfPsGFdOo/3gRyDQBgatJrng3U7238QaktxpryhrO5mwZTuydje4A696Kzfi/4e8S/ETR9PSzvrZfs87MZHOx34wMgenNFAH0l4h8TQ6f4SSV5T9ovFaGBe5wCWOPYA1g+JfEip8J9LuYwyyzRQiFW4+fGQPzrK1qa6k8OQXAgjMhla1tC4yEGCZH/ABOB+Fcj8Z9ck8O+HdC0SWQNMokmd5AONsY6Dty3HpQB5N8fNRj174jR6I99FHbafbRoJH6NO653MewGRz2ya5Dxv4Z1PTbWHTdQtZIb9LVGyv3ZCuTkHpnH51Fodnq3jPxFqGr20azzT3T3AXoGRONg/CvTPDuuQ63cN4Z1aOS60yNQtpcSLifS5cf6t/VCfXscigD5ojUCMjsXwK7n4I/E/UvhzrzmNml0q4IF3AOv++vuP1rmPGWjXGg+LNR0edCklvdMuMYyM5yPbmsi6jJl8wD73WgD9DdA8VaX430eK50q7iuLaZedp5HsR2NVtT8O2un6fLb6L4f05RKCZCIF3E9yTiviT4a+MNd8I6kkmk3rWzeYDg/Mj57MP619LaT8aLrVtKEN1YtbXDD53ibcp9x3oA5XxJ4M0mG7a7uNNhSbdu24GFPqMVV1PVoLCwIMioqL34AFSeJ/E7XUrCGOWRyODIML/jXiPjvUru6u5I5bhiiHBUcDPpQAzx54m/te5MNvn7Mp+9/eNYlhHuZUPKlv6Zqmoy+PStnSYczQ/wC8aAPXP2e/E9vbaxqHhG+2A3il7FmH/LXGQPzAIry6LUp7HVL9bd3V0mLRsOCjKxPH51m388ljraXVrM0ckLqySKeVINddp1vZahqLLdKkN1c53sPuvuyQ6+2SB7UAe1aZr1pL4K0TxXPsW6tmRi5I+cD5T+PY+xNd5prWPiHRr7RZsPY6tbkKA3IJXcjD3xj8VNfLmoXOqaJpsvh243NaBHkUZ+6Q/Ufl+td98LvE6QNptlfxyM9sCYZI2wXTO4YPqpz+BoAm+CPim60zU59H1WMXMO4wvHKuA4Dbdw/2h+v4V7B8NNbXwvqmr6Lr135+mXznbE5LCNSM5IPTI449KTUfh/omtxagbEqmo3rLfWFwF2hJSM8H1JGcfWtU+E7fxbpY17SCtp4hsU8m/sZVwk0gHPynlc889DmgD0nwT9nvNNm0q6miv7bJS2n6+bDj5Vb/AGl6VxXxItfsNnsN5HFJFIsenyzcM5PAt2Pof4fQ1xPgfxZfeHdY8wmTyt2JrZ+QuOuO4Ir1LxRJpPi3wfcyW7JPFOpT7vzISOvsw/pQB4RFrd9HLNHau8TM+9lk/hP8S/mRRXNazDqnhq7+yazOJyihLa6Y48+LGRn1ZRgE96KAPrTSNNtrrR9Ot7naVtLRTJIeiseWY+9eB/H+3l8VeJdIkKxRxT3TxQt22cbc+hIBz+Fej+KPEjWXwz3QuI5dWZI423fdUrlv6CvH/Eb6ufGPgexgVpWa4aRM9H+faSR6DHWgBk9nH8P/AA5oTaWpe+lvrjIZcGRVJUfnxW14q0mzgjtviF4bhAaSIx3Vv/DKQCWjZfXhl9jiup+I9jZnX9GF2qBrSymuETPDESrnj6Ka8kk8dDT/AIf31x8kjT6vLA1uT7/KV/AE/UUAcD8bfsOqeKdM8QabN5kF/bpvOeQQMAH0bAwf92uMs9OmurK78mF3W3ZSxC/dySoz9TU2lpc3P2n7QzpHbB5SrcbD9PWup8DAL4ekZUVpry/iUBjgEKT19smgCg/hZrPSVa6iK3Ev3iO3GRitnwbLIscaMSWHBHrXS+Lr6C+8iC1jVvnONvQjmpvhd4bk1G8LKh2R3TKOOCM0AXLrTWa1M/l4wMgmvDfGkEsetSQMuBvLc96+5YPAoutOjQxgBR3XrXzv+054EOg6poV3Am83krRMqrj5uwoA8Rs7QyMzDGNmfpg1v6RatJ5Xlqd25ufqBiuzvfA8Wm6FHq02+KRlZQgXiNxgGN/7rH0NYFnugt55A43REnGOcbQRQBwl/KJL+duoMhK+4NaWizXd3DHZQiR7iNt1sV+8D12/T2qpBaNN+828bM/ia0NBtriFPt0JKy277hj2oA9e8F2+j+N/D0kWobbPV0iaEmYkBnLgkrnqM9QOhrlND06809rjS7jMV7pd2JkYnhQDtZT7Hio/FfiWC6s7P7LGVmkXz7l9gDR3HK5Q9sgKWx1NQx6tdTWKeIIeZZEktLoN/ECoB/oc+1AH1p8CpbOWztINQldTJC3k7zjaUbOOe4zlSO1eqaloCTX51rTplstURd3nKPlnH92Re4P5ivmvwrb3tvoHhvVP7YMdhPE0xaQDfbSOqgoT0wDyM9jXqHh/4lPaTRaB4mdI5JFY29znh13YAkI4Vv05oAm8Z6Zo9zaXnijT7CGHWLdS15byR7+VHVR3z61xdv4o1a70ca1ZabFGFKrPGsmDtHLYHQ8A812XiQyWayeIfD8zTTgeZLbMxkju1A+50OBjJAXGSBXnfjTSXt7M6tYw3Gm6dfDebd8xvFK3VGA//VQB5p+0LdzeMPE+k2WgtiKOxe5Jc7QNzhcfXiir4OkyAHUJp7eSMlA0UYZuDyD7d6KAOp8WTT694b8JWFjKTM7m3EQb/lpuAz+Yr1+18Co/iLSdZaRGXQbGS2VSvzNJu5Of++q8r+D9tBJ8X9KikjDRxb5EU9FbaTnH1r6BlkeLRAY2KmS6RX9weTQB83fFfXZpPiVqN8LjdaaXby2+1e7PG3H55rw7Q4fO0yLUbqTZa6bC97MxwyvOZWWNcdyWI/AV23xokeDxZfpCxRZrgPKB0ZuRk/hXmVzNIvhaWyVyLd9Uj3IOhwGx/M0AJf3EtvoMjNkT30mME5JTqc/pS+Hr28WeC1t5CVhX5FAyC5P/ANeqfitidUt4/wCFYVAHpW18NGMN7BPHgSGU5bGen1oA73w3p2po0d1dWUrSyEx26upUPJ079AM8mvo/4O+D7TStMtFlDK0QJlZlOXkJy361wXwMRdY1q4utUzeTCeVVaU7toUrtAHQDnpX0DaqN0f8AtkbuevNAGv5lrbwDavGeMV4b+1dpa6v4U026tYD9pttRHluD/Fg4/lXtWoorPFGc7QVxgkdx3FcD+0Eoh8J2EcfC/aS+M5+bJ55oA86+N9jBD8MLPXLbEV9OIJJmCDy5wiZG4eoyOa+bk2y2E9zGgIeEqwB5BA4P5H9K+iP2hZHT4Z6JbqxET6VLIy9iwQYNeARqsdtcIgwv2TOB9BQBzOhtGLeOSSLdHuELc+3+NbNgiQ6df+WB51vIkkinvC/BP4N/OqvheGKXwP4ieRAzQyWzRn+6S/JFV7+4mt9dcQyFBJbSxv7qQcigCO4U+a9q67pVPyr6kVf+HWy6l1TRpTkSRMYVY8bxkn+VVH/5GS1Hbj+tRaBI8HjUtC2wrIxGPY8UAfVHwFto9W+Ft1oWrW8z216Tab5MEwyoOi+2TuBP07V554yuNUsxLoGoBfN0xzCqqMNIoHD575H8q9K+G9rDJ4T8QwMHWOPUIp1CSMmH2Kc5UjuBx0rD+NsUdxqegX0qK1zd2hW4kxgyAZxnFAHN+GviJr/hrTW0+xhs5I8Ew+cpJRmA5yOoB7fWsC+8VeJtS8UWM+qX9xe7bgKtq4CoVAO6QqOFByMLzwOeag0GJJdQhWRdwSdguT0AzXU+O0jg02y1CGONLtwFaVUG4g0AYGv6hN9ukvDCjiZiCMcEjvgdKKoIdzyq3I35wfUiigD/2Q==">
            <a:extLst>
              <a:ext uri="{FF2B5EF4-FFF2-40B4-BE49-F238E27FC236}">
                <a16:creationId xmlns:a16="http://schemas.microsoft.com/office/drawing/2014/main" id="{41E43310-3537-400A-BA85-3ED30A48EAA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620000" y="4953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7" name="Picture 24">
            <a:extLst>
              <a:ext uri="{FF2B5EF4-FFF2-40B4-BE49-F238E27FC236}">
                <a16:creationId xmlns:a16="http://schemas.microsoft.com/office/drawing/2014/main" id="{F813AAF9-2D6C-C050-6385-8223800FE1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3546" y="3009534"/>
            <a:ext cx="1562100" cy="1133475"/>
          </a:xfrm>
          <a:prstGeom prst="rect">
            <a:avLst/>
          </a:prstGeom>
        </p:spPr>
      </p:pic>
      <p:pic>
        <p:nvPicPr>
          <p:cNvPr id="25" name="Picture 26">
            <a:extLst>
              <a:ext uri="{FF2B5EF4-FFF2-40B4-BE49-F238E27FC236}">
                <a16:creationId xmlns:a16="http://schemas.microsoft.com/office/drawing/2014/main" id="{CD157D87-A01E-F362-5BFC-340E60608F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5018" y="4795183"/>
            <a:ext cx="1162050" cy="1189492"/>
          </a:xfrm>
          <a:prstGeom prst="rect">
            <a:avLst/>
          </a:prstGeom>
        </p:spPr>
      </p:pic>
      <p:pic>
        <p:nvPicPr>
          <p:cNvPr id="27" name="Picture 28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5D6F62CA-0A7D-7E8C-D8B9-4538A1D1E9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375" y="3466375"/>
            <a:ext cx="1419225" cy="1411151"/>
          </a:xfrm>
          <a:prstGeom prst="rect">
            <a:avLst/>
          </a:prstGeom>
        </p:spPr>
      </p:pic>
      <p:pic>
        <p:nvPicPr>
          <p:cNvPr id="29" name="Picture 30" descr="A picture containing black, fan, tower&#10;&#10;Description automatically generated">
            <a:extLst>
              <a:ext uri="{FF2B5EF4-FFF2-40B4-BE49-F238E27FC236}">
                <a16:creationId xmlns:a16="http://schemas.microsoft.com/office/drawing/2014/main" id="{F1954DE1-2AF1-1C39-9C35-98E41AC516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2400" y="5555198"/>
            <a:ext cx="1457325" cy="1062555"/>
          </a:xfrm>
          <a:prstGeom prst="rect">
            <a:avLst/>
          </a:prstGeom>
        </p:spPr>
      </p:pic>
      <p:pic>
        <p:nvPicPr>
          <p:cNvPr id="8" name="Picture 18">
            <a:extLst>
              <a:ext uri="{FF2B5EF4-FFF2-40B4-BE49-F238E27FC236}">
                <a16:creationId xmlns:a16="http://schemas.microsoft.com/office/drawing/2014/main" id="{0B514DA3-EEA0-DCDE-7050-1F099970C8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5733" y="4312138"/>
            <a:ext cx="983518" cy="1191602"/>
          </a:xfrm>
          <a:prstGeom prst="rect">
            <a:avLst/>
          </a:prstGeom>
        </p:spPr>
      </p:pic>
      <p:pic>
        <p:nvPicPr>
          <p:cNvPr id="19" name="Picture 22" descr="A picture containing text, person, wall, indoor&#10;&#10;Description automatically generated">
            <a:extLst>
              <a:ext uri="{FF2B5EF4-FFF2-40B4-BE49-F238E27FC236}">
                <a16:creationId xmlns:a16="http://schemas.microsoft.com/office/drawing/2014/main" id="{921826A0-F194-F387-F058-6C20FDDE83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59030" y="4270562"/>
            <a:ext cx="891199" cy="1283057"/>
          </a:xfrm>
          <a:prstGeom prst="rect">
            <a:avLst/>
          </a:prstGeom>
        </p:spPr>
      </p:pic>
      <p:pic>
        <p:nvPicPr>
          <p:cNvPr id="23" name="Picture 30" descr="A picture containing person, standing&#10;&#10;Description automatically generated">
            <a:extLst>
              <a:ext uri="{FF2B5EF4-FFF2-40B4-BE49-F238E27FC236}">
                <a16:creationId xmlns:a16="http://schemas.microsoft.com/office/drawing/2014/main" id="{3F501E56-EED5-1C09-94BA-6D6000383A6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02149" y="5845005"/>
            <a:ext cx="1035295" cy="1012919"/>
          </a:xfrm>
          <a:prstGeom prst="rect">
            <a:avLst/>
          </a:prstGeom>
        </p:spPr>
      </p:pic>
      <p:pic>
        <p:nvPicPr>
          <p:cNvPr id="7" name="Picture 30" descr="A picture containing text, queen&#10;&#10;Description automatically generated">
            <a:extLst>
              <a:ext uri="{FF2B5EF4-FFF2-40B4-BE49-F238E27FC236}">
                <a16:creationId xmlns:a16="http://schemas.microsoft.com/office/drawing/2014/main" id="{CFA91DBC-F8FF-0A22-20D8-27F00BBEE1D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89677" y="2527681"/>
            <a:ext cx="1063304" cy="1272131"/>
          </a:xfrm>
          <a:prstGeom prst="rect">
            <a:avLst/>
          </a:prstGeom>
        </p:spPr>
      </p:pic>
      <p:pic>
        <p:nvPicPr>
          <p:cNvPr id="31" name="Picture 32">
            <a:extLst>
              <a:ext uri="{FF2B5EF4-FFF2-40B4-BE49-F238E27FC236}">
                <a16:creationId xmlns:a16="http://schemas.microsoft.com/office/drawing/2014/main" id="{C5A3090F-E2EF-CC5F-0434-C5E77D0FAD9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2228" y="1714801"/>
            <a:ext cx="1123950" cy="1190625"/>
          </a:xfrm>
          <a:prstGeom prst="rect">
            <a:avLst/>
          </a:prstGeom>
        </p:spPr>
      </p:pic>
      <p:pic>
        <p:nvPicPr>
          <p:cNvPr id="33" name="Picture 37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03D87EFE-FCD3-8637-0350-1077652FAFA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24400" y="516661"/>
            <a:ext cx="949125" cy="1156223"/>
          </a:xfrm>
          <a:prstGeom prst="rect">
            <a:avLst/>
          </a:prstGeom>
        </p:spPr>
      </p:pic>
      <p:pic>
        <p:nvPicPr>
          <p:cNvPr id="38" name="Picture 38" descr="A picture containing decorated&#10;&#10;Description automatically generated">
            <a:extLst>
              <a:ext uri="{FF2B5EF4-FFF2-40B4-BE49-F238E27FC236}">
                <a16:creationId xmlns:a16="http://schemas.microsoft.com/office/drawing/2014/main" id="{E83C6F6F-1498-642B-8C64-56CE77AB572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531846" y="182905"/>
            <a:ext cx="1048232" cy="1322166"/>
          </a:xfrm>
          <a:prstGeom prst="rect">
            <a:avLst/>
          </a:prstGeom>
        </p:spPr>
      </p:pic>
      <p:pic>
        <p:nvPicPr>
          <p:cNvPr id="39" name="Picture 39" descr="A picture containing mollusk&#10;&#10;Description automatically generated">
            <a:extLst>
              <a:ext uri="{FF2B5EF4-FFF2-40B4-BE49-F238E27FC236}">
                <a16:creationId xmlns:a16="http://schemas.microsoft.com/office/drawing/2014/main" id="{8FC923E0-5AE7-0179-FFEF-7A67B538DE7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116867" y="411504"/>
            <a:ext cx="1899937" cy="1472638"/>
          </a:xfrm>
          <a:prstGeom prst="rect">
            <a:avLst/>
          </a:prstGeom>
        </p:spPr>
      </p:pic>
      <p:pic>
        <p:nvPicPr>
          <p:cNvPr id="40" name="Picture 40">
            <a:extLst>
              <a:ext uri="{FF2B5EF4-FFF2-40B4-BE49-F238E27FC236}">
                <a16:creationId xmlns:a16="http://schemas.microsoft.com/office/drawing/2014/main" id="{28DE9028-382F-8234-FDF0-1D887099A79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99845" y="1188153"/>
            <a:ext cx="1774182" cy="1375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3245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F3545BDBCE9144935F97295753C00F" ma:contentTypeVersion="14" ma:contentTypeDescription="Create a new document." ma:contentTypeScope="" ma:versionID="27975e81a6dbbd4bbb4827e11f0848e2">
  <xsd:schema xmlns:xsd="http://www.w3.org/2001/XMLSchema" xmlns:xs="http://www.w3.org/2001/XMLSchema" xmlns:p="http://schemas.microsoft.com/office/2006/metadata/properties" xmlns:ns3="8a8b0ef7-3024-442a-b210-0f77e86b0c9a" xmlns:ns4="dc705d0a-f554-485a-8c1c-a45ec46626c0" targetNamespace="http://schemas.microsoft.com/office/2006/metadata/properties" ma:root="true" ma:fieldsID="4e841cef05b6e087a144413da939f37a" ns3:_="" ns4:_="">
    <xsd:import namespace="8a8b0ef7-3024-442a-b210-0f77e86b0c9a"/>
    <xsd:import namespace="dc705d0a-f554-485a-8c1c-a45ec46626c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8b0ef7-3024-442a-b210-0f77e86b0c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705d0a-f554-485a-8c1c-a45ec46626c0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46D922-29C6-4A70-9E5E-370D96909768}">
  <ds:schemaRefs>
    <ds:schemaRef ds:uri="8a8b0ef7-3024-442a-b210-0f77e86b0c9a"/>
    <ds:schemaRef ds:uri="dc705d0a-f554-485a-8c1c-a45ec46626c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C6A2AA98-50DB-4A56-9CD7-0146B19B9D14}">
  <ds:schemaRefs>
    <ds:schemaRef ds:uri="dc705d0a-f554-485a-8c1c-a45ec46626c0"/>
    <ds:schemaRef ds:uri="http://purl.org/dc/elements/1.1/"/>
    <ds:schemaRef ds:uri="http://schemas.microsoft.com/office/infopath/2007/PartnerControls"/>
    <ds:schemaRef ds:uri="http://purl.org/dc/terms/"/>
    <ds:schemaRef ds:uri="8a8b0ef7-3024-442a-b210-0f77e86b0c9a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4249453-6DC1-4A1D-8796-C8F184AAB9E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98</Words>
  <Application>Microsoft Office PowerPoint</Application>
  <PresentationFormat>Widescreen</PresentationFormat>
  <Paragraphs>64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Toulson</dc:creator>
  <cp:lastModifiedBy>Abigail Burland</cp:lastModifiedBy>
  <cp:revision>124</cp:revision>
  <dcterms:created xsi:type="dcterms:W3CDTF">2021-12-01T11:44:29Z</dcterms:created>
  <dcterms:modified xsi:type="dcterms:W3CDTF">2023-07-13T11:24:30Z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0x01010050F3545BDBCE9144935F97295753C00F</vt:lpwstr>
  </property>
</Properties>
</file>